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 autoCompressPictures="0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375" r:id="rId2"/>
    <p:sldId id="562" r:id="rId3"/>
    <p:sldId id="563" r:id="rId4"/>
    <p:sldId id="564" r:id="rId5"/>
    <p:sldId id="565" r:id="rId6"/>
    <p:sldId id="566" r:id="rId7"/>
    <p:sldId id="567" r:id="rId8"/>
    <p:sldId id="568" r:id="rId9"/>
    <p:sldId id="569" r:id="rId10"/>
    <p:sldId id="384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E493ED1-EA5D-4F63-8879-3CB403792871}" v="23" dt="2023-01-23T11:02:45.47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2876" autoAdjust="0"/>
    <p:restoredTop sz="94993" autoAdjust="0"/>
  </p:normalViewPr>
  <p:slideViewPr>
    <p:cSldViewPr snapToGrid="0" snapToObjects="1">
      <p:cViewPr varScale="1">
        <p:scale>
          <a:sx n="112" d="100"/>
          <a:sy n="112" d="100"/>
        </p:scale>
        <p:origin x="348" y="9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446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7" d="100"/>
          <a:sy n="87" d="100"/>
        </p:scale>
        <p:origin x="2696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אלכס גורבצ'וב" userId="8459a7c7-b354-45d8-a56f-77640536e27f" providerId="ADAL" clId="{2E493ED1-EA5D-4F63-8879-3CB403792871}"/>
    <pc:docChg chg="undo redo custSel addSld delSld modSld sldOrd">
      <pc:chgData name="אלכס גורבצ'וב" userId="8459a7c7-b354-45d8-a56f-77640536e27f" providerId="ADAL" clId="{2E493ED1-EA5D-4F63-8879-3CB403792871}" dt="2023-01-23T11:02:45.478" v="133" actId="478"/>
      <pc:docMkLst>
        <pc:docMk/>
      </pc:docMkLst>
      <pc:sldChg chg="add del">
        <pc:chgData name="אלכס גורבצ'וב" userId="8459a7c7-b354-45d8-a56f-77640536e27f" providerId="ADAL" clId="{2E493ED1-EA5D-4F63-8879-3CB403792871}" dt="2023-01-12T11:46:37.410" v="68"/>
        <pc:sldMkLst>
          <pc:docMk/>
          <pc:sldMk cId="4152344990" sldId="422"/>
        </pc:sldMkLst>
      </pc:sldChg>
      <pc:sldChg chg="add del">
        <pc:chgData name="אלכס גורבצ'וב" userId="8459a7c7-b354-45d8-a56f-77640536e27f" providerId="ADAL" clId="{2E493ED1-EA5D-4F63-8879-3CB403792871}" dt="2023-01-12T11:46:37.410" v="68"/>
        <pc:sldMkLst>
          <pc:docMk/>
          <pc:sldMk cId="3510496719" sldId="423"/>
        </pc:sldMkLst>
      </pc:sldChg>
      <pc:sldChg chg="add del">
        <pc:chgData name="אלכס גורבצ'וב" userId="8459a7c7-b354-45d8-a56f-77640536e27f" providerId="ADAL" clId="{2E493ED1-EA5D-4F63-8879-3CB403792871}" dt="2023-01-12T11:46:37.410" v="68"/>
        <pc:sldMkLst>
          <pc:docMk/>
          <pc:sldMk cId="1232070486" sldId="424"/>
        </pc:sldMkLst>
      </pc:sldChg>
      <pc:sldChg chg="add del">
        <pc:chgData name="אלכס גורבצ'וב" userId="8459a7c7-b354-45d8-a56f-77640536e27f" providerId="ADAL" clId="{2E493ED1-EA5D-4F63-8879-3CB403792871}" dt="2023-01-12T11:46:37.410" v="68"/>
        <pc:sldMkLst>
          <pc:docMk/>
          <pc:sldMk cId="2377072595" sldId="425"/>
        </pc:sldMkLst>
      </pc:sldChg>
      <pc:sldChg chg="add del">
        <pc:chgData name="אלכס גורבצ'וב" userId="8459a7c7-b354-45d8-a56f-77640536e27f" providerId="ADAL" clId="{2E493ED1-EA5D-4F63-8879-3CB403792871}" dt="2023-01-12T11:46:37.410" v="68"/>
        <pc:sldMkLst>
          <pc:docMk/>
          <pc:sldMk cId="3128783652" sldId="426"/>
        </pc:sldMkLst>
      </pc:sldChg>
      <pc:sldChg chg="add del">
        <pc:chgData name="אלכס גורבצ'וב" userId="8459a7c7-b354-45d8-a56f-77640536e27f" providerId="ADAL" clId="{2E493ED1-EA5D-4F63-8879-3CB403792871}" dt="2023-01-12T11:46:37.410" v="68"/>
        <pc:sldMkLst>
          <pc:docMk/>
          <pc:sldMk cId="2460647341" sldId="427"/>
        </pc:sldMkLst>
      </pc:sldChg>
      <pc:sldChg chg="add del">
        <pc:chgData name="אלכס גורבצ'וב" userId="8459a7c7-b354-45d8-a56f-77640536e27f" providerId="ADAL" clId="{2E493ED1-EA5D-4F63-8879-3CB403792871}" dt="2023-01-12T11:46:37.410" v="68"/>
        <pc:sldMkLst>
          <pc:docMk/>
          <pc:sldMk cId="2681358293" sldId="428"/>
        </pc:sldMkLst>
      </pc:sldChg>
      <pc:sldChg chg="add del">
        <pc:chgData name="אלכס גורבצ'וב" userId="8459a7c7-b354-45d8-a56f-77640536e27f" providerId="ADAL" clId="{2E493ED1-EA5D-4F63-8879-3CB403792871}" dt="2023-01-12T11:24:01.412" v="5" actId="47"/>
        <pc:sldMkLst>
          <pc:docMk/>
          <pc:sldMk cId="2319478019" sldId="545"/>
        </pc:sldMkLst>
      </pc:sldChg>
      <pc:sldChg chg="add del">
        <pc:chgData name="אלכס גורבצ'וב" userId="8459a7c7-b354-45d8-a56f-77640536e27f" providerId="ADAL" clId="{2E493ED1-EA5D-4F63-8879-3CB403792871}" dt="2023-01-12T11:24:01.412" v="5" actId="47"/>
        <pc:sldMkLst>
          <pc:docMk/>
          <pc:sldMk cId="3120282180" sldId="546"/>
        </pc:sldMkLst>
      </pc:sldChg>
      <pc:sldChg chg="add del">
        <pc:chgData name="אלכס גורבצ'וב" userId="8459a7c7-b354-45d8-a56f-77640536e27f" providerId="ADAL" clId="{2E493ED1-EA5D-4F63-8879-3CB403792871}" dt="2023-01-12T11:24:01.412" v="5" actId="47"/>
        <pc:sldMkLst>
          <pc:docMk/>
          <pc:sldMk cId="2789732352" sldId="547"/>
        </pc:sldMkLst>
      </pc:sldChg>
      <pc:sldChg chg="add del">
        <pc:chgData name="אלכס גורבצ'וב" userId="8459a7c7-b354-45d8-a56f-77640536e27f" providerId="ADAL" clId="{2E493ED1-EA5D-4F63-8879-3CB403792871}" dt="2023-01-12T11:24:01.412" v="5" actId="47"/>
        <pc:sldMkLst>
          <pc:docMk/>
          <pc:sldMk cId="4225831429" sldId="548"/>
        </pc:sldMkLst>
      </pc:sldChg>
      <pc:sldChg chg="add del">
        <pc:chgData name="אלכס גורבצ'וב" userId="8459a7c7-b354-45d8-a56f-77640536e27f" providerId="ADAL" clId="{2E493ED1-EA5D-4F63-8879-3CB403792871}" dt="2023-01-12T11:24:01.412" v="5" actId="47"/>
        <pc:sldMkLst>
          <pc:docMk/>
          <pc:sldMk cId="192593152" sldId="549"/>
        </pc:sldMkLst>
      </pc:sldChg>
      <pc:sldChg chg="add del">
        <pc:chgData name="אלכס גורבצ'וב" userId="8459a7c7-b354-45d8-a56f-77640536e27f" providerId="ADAL" clId="{2E493ED1-EA5D-4F63-8879-3CB403792871}" dt="2023-01-12T11:24:01.412" v="5" actId="47"/>
        <pc:sldMkLst>
          <pc:docMk/>
          <pc:sldMk cId="693184271" sldId="550"/>
        </pc:sldMkLst>
      </pc:sldChg>
      <pc:sldChg chg="add del">
        <pc:chgData name="אלכס גורבצ'וב" userId="8459a7c7-b354-45d8-a56f-77640536e27f" providerId="ADAL" clId="{2E493ED1-EA5D-4F63-8879-3CB403792871}" dt="2023-01-12T11:24:01.412" v="5" actId="47"/>
        <pc:sldMkLst>
          <pc:docMk/>
          <pc:sldMk cId="2717039490" sldId="551"/>
        </pc:sldMkLst>
      </pc:sldChg>
      <pc:sldChg chg="add del">
        <pc:chgData name="אלכס גורבצ'וב" userId="8459a7c7-b354-45d8-a56f-77640536e27f" providerId="ADAL" clId="{2E493ED1-EA5D-4F63-8879-3CB403792871}" dt="2023-01-12T11:24:01.412" v="5" actId="47"/>
        <pc:sldMkLst>
          <pc:docMk/>
          <pc:sldMk cId="159031042" sldId="552"/>
        </pc:sldMkLst>
      </pc:sldChg>
      <pc:sldChg chg="add del">
        <pc:chgData name="אלכס גורבצ'וב" userId="8459a7c7-b354-45d8-a56f-77640536e27f" providerId="ADAL" clId="{2E493ED1-EA5D-4F63-8879-3CB403792871}" dt="2023-01-12T11:24:01.412" v="5" actId="47"/>
        <pc:sldMkLst>
          <pc:docMk/>
          <pc:sldMk cId="3098657997" sldId="553"/>
        </pc:sldMkLst>
      </pc:sldChg>
      <pc:sldChg chg="add del">
        <pc:chgData name="אלכס גורבצ'וב" userId="8459a7c7-b354-45d8-a56f-77640536e27f" providerId="ADAL" clId="{2E493ED1-EA5D-4F63-8879-3CB403792871}" dt="2023-01-12T11:24:01.412" v="5" actId="47"/>
        <pc:sldMkLst>
          <pc:docMk/>
          <pc:sldMk cId="4020579737" sldId="554"/>
        </pc:sldMkLst>
      </pc:sldChg>
      <pc:sldChg chg="add del">
        <pc:chgData name="אלכס גורבצ'וב" userId="8459a7c7-b354-45d8-a56f-77640536e27f" providerId="ADAL" clId="{2E493ED1-EA5D-4F63-8879-3CB403792871}" dt="2023-01-12T11:24:01.412" v="5" actId="47"/>
        <pc:sldMkLst>
          <pc:docMk/>
          <pc:sldMk cId="3003074991" sldId="555"/>
        </pc:sldMkLst>
      </pc:sldChg>
      <pc:sldChg chg="add del">
        <pc:chgData name="אלכס גורבצ'וב" userId="8459a7c7-b354-45d8-a56f-77640536e27f" providerId="ADAL" clId="{2E493ED1-EA5D-4F63-8879-3CB403792871}" dt="2023-01-12T11:24:01.412" v="5" actId="47"/>
        <pc:sldMkLst>
          <pc:docMk/>
          <pc:sldMk cId="3298650407" sldId="556"/>
        </pc:sldMkLst>
      </pc:sldChg>
      <pc:sldChg chg="add del">
        <pc:chgData name="אלכס גורבצ'וב" userId="8459a7c7-b354-45d8-a56f-77640536e27f" providerId="ADAL" clId="{2E493ED1-EA5D-4F63-8879-3CB403792871}" dt="2023-01-12T11:24:01.412" v="5" actId="47"/>
        <pc:sldMkLst>
          <pc:docMk/>
          <pc:sldMk cId="3287674995" sldId="557"/>
        </pc:sldMkLst>
      </pc:sldChg>
      <pc:sldChg chg="add del">
        <pc:chgData name="אלכס גורבצ'וב" userId="8459a7c7-b354-45d8-a56f-77640536e27f" providerId="ADAL" clId="{2E493ED1-EA5D-4F63-8879-3CB403792871}" dt="2023-01-12T11:24:01.412" v="5" actId="47"/>
        <pc:sldMkLst>
          <pc:docMk/>
          <pc:sldMk cId="3736124147" sldId="558"/>
        </pc:sldMkLst>
      </pc:sldChg>
      <pc:sldChg chg="add del">
        <pc:chgData name="אלכס גורבצ'וב" userId="8459a7c7-b354-45d8-a56f-77640536e27f" providerId="ADAL" clId="{2E493ED1-EA5D-4F63-8879-3CB403792871}" dt="2023-01-12T11:24:01.412" v="5" actId="47"/>
        <pc:sldMkLst>
          <pc:docMk/>
          <pc:sldMk cId="657952509" sldId="559"/>
        </pc:sldMkLst>
      </pc:sldChg>
      <pc:sldChg chg="add del">
        <pc:chgData name="אלכס גורבצ'וב" userId="8459a7c7-b354-45d8-a56f-77640536e27f" providerId="ADAL" clId="{2E493ED1-EA5D-4F63-8879-3CB403792871}" dt="2023-01-12T11:24:01.412" v="5" actId="47"/>
        <pc:sldMkLst>
          <pc:docMk/>
          <pc:sldMk cId="2104675631" sldId="560"/>
        </pc:sldMkLst>
      </pc:sldChg>
      <pc:sldChg chg="add del">
        <pc:chgData name="אלכס גורבצ'וב" userId="8459a7c7-b354-45d8-a56f-77640536e27f" providerId="ADAL" clId="{2E493ED1-EA5D-4F63-8879-3CB403792871}" dt="2023-01-12T11:24:01.412" v="5" actId="47"/>
        <pc:sldMkLst>
          <pc:docMk/>
          <pc:sldMk cId="2214763045" sldId="561"/>
        </pc:sldMkLst>
      </pc:sldChg>
      <pc:sldChg chg="addSp modSp add del mod">
        <pc:chgData name="אלכס גורבצ'וב" userId="8459a7c7-b354-45d8-a56f-77640536e27f" providerId="ADAL" clId="{2E493ED1-EA5D-4F63-8879-3CB403792871}" dt="2023-01-12T11:25:21.199" v="21" actId="1076"/>
        <pc:sldMkLst>
          <pc:docMk/>
          <pc:sldMk cId="902025943" sldId="562"/>
        </pc:sldMkLst>
        <pc:spChg chg="add mod">
          <ac:chgData name="אלכס גורבצ'וב" userId="8459a7c7-b354-45d8-a56f-77640536e27f" providerId="ADAL" clId="{2E493ED1-EA5D-4F63-8879-3CB403792871}" dt="2023-01-12T11:25:21.199" v="21" actId="1076"/>
          <ac:spMkLst>
            <pc:docMk/>
            <pc:sldMk cId="902025943" sldId="562"/>
            <ac:spMk id="4" creationId="{8655BFF2-6F25-2E20-9441-D39F042473FB}"/>
          </ac:spMkLst>
        </pc:spChg>
        <pc:spChg chg="mod">
          <ac:chgData name="אלכס גורבצ'וב" userId="8459a7c7-b354-45d8-a56f-77640536e27f" providerId="ADAL" clId="{2E493ED1-EA5D-4F63-8879-3CB403792871}" dt="2023-01-12T11:25:04.207" v="19" actId="6549"/>
          <ac:spMkLst>
            <pc:docMk/>
            <pc:sldMk cId="902025943" sldId="562"/>
            <ac:spMk id="9" creationId="{0AD16726-3C21-C04F-83A6-F10CC5F0A22E}"/>
          </ac:spMkLst>
        </pc:spChg>
        <pc:picChg chg="add mod">
          <ac:chgData name="אלכס גורבצ'וב" userId="8459a7c7-b354-45d8-a56f-77640536e27f" providerId="ADAL" clId="{2E493ED1-EA5D-4F63-8879-3CB403792871}" dt="2023-01-12T11:25:21.199" v="21" actId="1076"/>
          <ac:picMkLst>
            <pc:docMk/>
            <pc:sldMk cId="902025943" sldId="562"/>
            <ac:picMk id="2" creationId="{DBCFA5DB-F79C-B27D-1520-AE83F18FEAD7}"/>
          </ac:picMkLst>
        </pc:picChg>
      </pc:sldChg>
      <pc:sldChg chg="modSp mod">
        <pc:chgData name="אלכס גורבצ'וב" userId="8459a7c7-b354-45d8-a56f-77640536e27f" providerId="ADAL" clId="{2E493ED1-EA5D-4F63-8879-3CB403792871}" dt="2023-01-12T11:26:13.552" v="40" actId="6549"/>
        <pc:sldMkLst>
          <pc:docMk/>
          <pc:sldMk cId="354292220" sldId="563"/>
        </pc:sldMkLst>
        <pc:spChg chg="mod">
          <ac:chgData name="אלכס גורבצ'וב" userId="8459a7c7-b354-45d8-a56f-77640536e27f" providerId="ADAL" clId="{2E493ED1-EA5D-4F63-8879-3CB403792871}" dt="2023-01-12T11:26:13.552" v="40" actId="6549"/>
          <ac:spMkLst>
            <pc:docMk/>
            <pc:sldMk cId="354292220" sldId="563"/>
            <ac:spMk id="9" creationId="{0AD16726-3C21-C04F-83A6-F10CC5F0A22E}"/>
          </ac:spMkLst>
        </pc:spChg>
      </pc:sldChg>
      <pc:sldChg chg="addSp modSp add del mod">
        <pc:chgData name="אלכס גורבצ'וב" userId="8459a7c7-b354-45d8-a56f-77640536e27f" providerId="ADAL" clId="{2E493ED1-EA5D-4F63-8879-3CB403792871}" dt="2023-01-12T11:45:52.097" v="64" actId="1076"/>
        <pc:sldMkLst>
          <pc:docMk/>
          <pc:sldMk cId="3848425946" sldId="564"/>
        </pc:sldMkLst>
        <pc:spChg chg="mod">
          <ac:chgData name="אלכס גורבצ'וב" userId="8459a7c7-b354-45d8-a56f-77640536e27f" providerId="ADAL" clId="{2E493ED1-EA5D-4F63-8879-3CB403792871}" dt="2023-01-12T11:45:40.149" v="62"/>
          <ac:spMkLst>
            <pc:docMk/>
            <pc:sldMk cId="3848425946" sldId="564"/>
            <ac:spMk id="9" creationId="{0AD16726-3C21-C04F-83A6-F10CC5F0A22E}"/>
          </ac:spMkLst>
        </pc:spChg>
        <pc:picChg chg="add mod">
          <ac:chgData name="אלכס גורבצ'וב" userId="8459a7c7-b354-45d8-a56f-77640536e27f" providerId="ADAL" clId="{2E493ED1-EA5D-4F63-8879-3CB403792871}" dt="2023-01-12T11:45:52.097" v="64" actId="1076"/>
          <ac:picMkLst>
            <pc:docMk/>
            <pc:sldMk cId="3848425946" sldId="564"/>
            <ac:picMk id="2" creationId="{55F7613E-8F96-63D8-9E6A-EDF002624131}"/>
          </ac:picMkLst>
        </pc:picChg>
      </pc:sldChg>
      <pc:sldChg chg="delSp modSp add mod ord">
        <pc:chgData name="אלכס גורבצ'וב" userId="8459a7c7-b354-45d8-a56f-77640536e27f" providerId="ADAL" clId="{2E493ED1-EA5D-4F63-8879-3CB403792871}" dt="2023-01-23T11:02:36.527" v="129" actId="478"/>
        <pc:sldMkLst>
          <pc:docMk/>
          <pc:sldMk cId="3070807410" sldId="565"/>
        </pc:sldMkLst>
        <pc:spChg chg="mod">
          <ac:chgData name="אלכס גורבצ'וב" userId="8459a7c7-b354-45d8-a56f-77640536e27f" providerId="ADAL" clId="{2E493ED1-EA5D-4F63-8879-3CB403792871}" dt="2023-01-23T11:02:12.268" v="124"/>
          <ac:spMkLst>
            <pc:docMk/>
            <pc:sldMk cId="3070807410" sldId="565"/>
            <ac:spMk id="3" creationId="{12B178B4-CDED-454C-BED2-2E2B10ADA703}"/>
          </ac:spMkLst>
        </pc:spChg>
        <pc:spChg chg="mod">
          <ac:chgData name="אלכס גורבצ'וב" userId="8459a7c7-b354-45d8-a56f-77640536e27f" providerId="ADAL" clId="{2E493ED1-EA5D-4F63-8879-3CB403792871}" dt="2023-01-12T11:47:20.513" v="90" actId="404"/>
          <ac:spMkLst>
            <pc:docMk/>
            <pc:sldMk cId="3070807410" sldId="565"/>
            <ac:spMk id="9" creationId="{0AD16726-3C21-C04F-83A6-F10CC5F0A22E}"/>
          </ac:spMkLst>
        </pc:spChg>
        <pc:picChg chg="del">
          <ac:chgData name="אלכס גורבצ'וב" userId="8459a7c7-b354-45d8-a56f-77640536e27f" providerId="ADAL" clId="{2E493ED1-EA5D-4F63-8879-3CB403792871}" dt="2023-01-23T11:02:36.527" v="129" actId="478"/>
          <ac:picMkLst>
            <pc:docMk/>
            <pc:sldMk cId="3070807410" sldId="565"/>
            <ac:picMk id="2050" creationId="{5A220920-1C22-2A4A-55A5-521CDAF9131F}"/>
          </ac:picMkLst>
        </pc:picChg>
      </pc:sldChg>
      <pc:sldChg chg="delSp modSp add mod">
        <pc:chgData name="אלכס גורבצ'וב" userId="8459a7c7-b354-45d8-a56f-77640536e27f" providerId="ADAL" clId="{2E493ED1-EA5D-4F63-8879-3CB403792871}" dt="2023-01-23T11:02:38.726" v="130" actId="478"/>
        <pc:sldMkLst>
          <pc:docMk/>
          <pc:sldMk cId="3887002112" sldId="566"/>
        </pc:sldMkLst>
        <pc:spChg chg="mod">
          <ac:chgData name="אלכס גורבצ'וב" userId="8459a7c7-b354-45d8-a56f-77640536e27f" providerId="ADAL" clId="{2E493ED1-EA5D-4F63-8879-3CB403792871}" dt="2023-01-23T11:02:18.307" v="125"/>
          <ac:spMkLst>
            <pc:docMk/>
            <pc:sldMk cId="3887002112" sldId="566"/>
            <ac:spMk id="3" creationId="{12B178B4-CDED-454C-BED2-2E2B10ADA703}"/>
          </ac:spMkLst>
        </pc:spChg>
        <pc:spChg chg="mod">
          <ac:chgData name="אלכס גורבצ'וב" userId="8459a7c7-b354-45d8-a56f-77640536e27f" providerId="ADAL" clId="{2E493ED1-EA5D-4F63-8879-3CB403792871}" dt="2023-01-12T11:47:45.031" v="96" actId="6549"/>
          <ac:spMkLst>
            <pc:docMk/>
            <pc:sldMk cId="3887002112" sldId="566"/>
            <ac:spMk id="9" creationId="{0AD16726-3C21-C04F-83A6-F10CC5F0A22E}"/>
          </ac:spMkLst>
        </pc:spChg>
        <pc:picChg chg="del">
          <ac:chgData name="אלכס גורבצ'וב" userId="8459a7c7-b354-45d8-a56f-77640536e27f" providerId="ADAL" clId="{2E493ED1-EA5D-4F63-8879-3CB403792871}" dt="2023-01-23T11:02:38.726" v="130" actId="478"/>
          <ac:picMkLst>
            <pc:docMk/>
            <pc:sldMk cId="3887002112" sldId="566"/>
            <ac:picMk id="2050" creationId="{5A220920-1C22-2A4A-55A5-521CDAF9131F}"/>
          </ac:picMkLst>
        </pc:picChg>
      </pc:sldChg>
      <pc:sldChg chg="delSp modSp add mod">
        <pc:chgData name="אלכס גורבצ'וב" userId="8459a7c7-b354-45d8-a56f-77640536e27f" providerId="ADAL" clId="{2E493ED1-EA5D-4F63-8879-3CB403792871}" dt="2023-01-23T11:02:40.792" v="131" actId="478"/>
        <pc:sldMkLst>
          <pc:docMk/>
          <pc:sldMk cId="2169527325" sldId="567"/>
        </pc:sldMkLst>
        <pc:spChg chg="mod">
          <ac:chgData name="אלכס גורבצ'וב" userId="8459a7c7-b354-45d8-a56f-77640536e27f" providerId="ADAL" clId="{2E493ED1-EA5D-4F63-8879-3CB403792871}" dt="2023-01-23T11:02:20.835" v="126"/>
          <ac:spMkLst>
            <pc:docMk/>
            <pc:sldMk cId="2169527325" sldId="567"/>
            <ac:spMk id="3" creationId="{12B178B4-CDED-454C-BED2-2E2B10ADA703}"/>
          </ac:spMkLst>
        </pc:spChg>
        <pc:spChg chg="mod">
          <ac:chgData name="אלכס גורבצ'וב" userId="8459a7c7-b354-45d8-a56f-77640536e27f" providerId="ADAL" clId="{2E493ED1-EA5D-4F63-8879-3CB403792871}" dt="2023-01-12T11:48:23.213" v="104" actId="20577"/>
          <ac:spMkLst>
            <pc:docMk/>
            <pc:sldMk cId="2169527325" sldId="567"/>
            <ac:spMk id="9" creationId="{0AD16726-3C21-C04F-83A6-F10CC5F0A22E}"/>
          </ac:spMkLst>
        </pc:spChg>
        <pc:picChg chg="del">
          <ac:chgData name="אלכס גורבצ'וב" userId="8459a7c7-b354-45d8-a56f-77640536e27f" providerId="ADAL" clId="{2E493ED1-EA5D-4F63-8879-3CB403792871}" dt="2023-01-23T11:02:40.792" v="131" actId="478"/>
          <ac:picMkLst>
            <pc:docMk/>
            <pc:sldMk cId="2169527325" sldId="567"/>
            <ac:picMk id="2050" creationId="{5A220920-1C22-2A4A-55A5-521CDAF9131F}"/>
          </ac:picMkLst>
        </pc:picChg>
      </pc:sldChg>
      <pc:sldChg chg="delSp modSp add mod">
        <pc:chgData name="אלכס גורבצ'וב" userId="8459a7c7-b354-45d8-a56f-77640536e27f" providerId="ADAL" clId="{2E493ED1-EA5D-4F63-8879-3CB403792871}" dt="2023-01-23T11:02:42.792" v="132" actId="478"/>
        <pc:sldMkLst>
          <pc:docMk/>
          <pc:sldMk cId="420108896" sldId="568"/>
        </pc:sldMkLst>
        <pc:spChg chg="mod">
          <ac:chgData name="אלכס גורבצ'וב" userId="8459a7c7-b354-45d8-a56f-77640536e27f" providerId="ADAL" clId="{2E493ED1-EA5D-4F63-8879-3CB403792871}" dt="2023-01-23T11:02:26.332" v="127"/>
          <ac:spMkLst>
            <pc:docMk/>
            <pc:sldMk cId="420108896" sldId="568"/>
            <ac:spMk id="3" creationId="{12B178B4-CDED-454C-BED2-2E2B10ADA703}"/>
          </ac:spMkLst>
        </pc:spChg>
        <pc:spChg chg="mod">
          <ac:chgData name="אלכס גורבצ'וב" userId="8459a7c7-b354-45d8-a56f-77640536e27f" providerId="ADAL" clId="{2E493ED1-EA5D-4F63-8879-3CB403792871}" dt="2023-01-12T11:48:57.822" v="110" actId="2711"/>
          <ac:spMkLst>
            <pc:docMk/>
            <pc:sldMk cId="420108896" sldId="568"/>
            <ac:spMk id="9" creationId="{0AD16726-3C21-C04F-83A6-F10CC5F0A22E}"/>
          </ac:spMkLst>
        </pc:spChg>
        <pc:picChg chg="del">
          <ac:chgData name="אלכס גורבצ'וב" userId="8459a7c7-b354-45d8-a56f-77640536e27f" providerId="ADAL" clId="{2E493ED1-EA5D-4F63-8879-3CB403792871}" dt="2023-01-23T11:02:42.792" v="132" actId="478"/>
          <ac:picMkLst>
            <pc:docMk/>
            <pc:sldMk cId="420108896" sldId="568"/>
            <ac:picMk id="2050" creationId="{5A220920-1C22-2A4A-55A5-521CDAF9131F}"/>
          </ac:picMkLst>
        </pc:picChg>
      </pc:sldChg>
      <pc:sldChg chg="addSp delSp modSp add mod">
        <pc:chgData name="אלכס גורבצ'וב" userId="8459a7c7-b354-45d8-a56f-77640536e27f" providerId="ADAL" clId="{2E493ED1-EA5D-4F63-8879-3CB403792871}" dt="2023-01-23T11:02:45.478" v="133" actId="478"/>
        <pc:sldMkLst>
          <pc:docMk/>
          <pc:sldMk cId="13224199" sldId="569"/>
        </pc:sldMkLst>
        <pc:spChg chg="mod">
          <ac:chgData name="אלכס גורבצ'וב" userId="8459a7c7-b354-45d8-a56f-77640536e27f" providerId="ADAL" clId="{2E493ED1-EA5D-4F63-8879-3CB403792871}" dt="2023-01-23T11:02:29.820" v="128"/>
          <ac:spMkLst>
            <pc:docMk/>
            <pc:sldMk cId="13224199" sldId="569"/>
            <ac:spMk id="3" creationId="{12B178B4-CDED-454C-BED2-2E2B10ADA703}"/>
          </ac:spMkLst>
        </pc:spChg>
        <pc:spChg chg="mod">
          <ac:chgData name="אלכס גורבצ'וב" userId="8459a7c7-b354-45d8-a56f-77640536e27f" providerId="ADAL" clId="{2E493ED1-EA5D-4F63-8879-3CB403792871}" dt="2023-01-12T11:49:41.602" v="122" actId="14100"/>
          <ac:spMkLst>
            <pc:docMk/>
            <pc:sldMk cId="13224199" sldId="569"/>
            <ac:spMk id="9" creationId="{0AD16726-3C21-C04F-83A6-F10CC5F0A22E}"/>
          </ac:spMkLst>
        </pc:spChg>
        <pc:picChg chg="add mod">
          <ac:chgData name="אלכס גורבצ'וב" userId="8459a7c7-b354-45d8-a56f-77640536e27f" providerId="ADAL" clId="{2E493ED1-EA5D-4F63-8879-3CB403792871}" dt="2023-01-12T11:49:49.641" v="123" actId="1076"/>
          <ac:picMkLst>
            <pc:docMk/>
            <pc:sldMk cId="13224199" sldId="569"/>
            <ac:picMk id="2" creationId="{B7403CDE-6821-E9F2-869D-F425A5E4FCEA}"/>
          </ac:picMkLst>
        </pc:picChg>
        <pc:picChg chg="del">
          <ac:chgData name="אלכס גורבצ'וב" userId="8459a7c7-b354-45d8-a56f-77640536e27f" providerId="ADAL" clId="{2E493ED1-EA5D-4F63-8879-3CB403792871}" dt="2023-01-23T11:02:45.478" v="133" actId="478"/>
          <ac:picMkLst>
            <pc:docMk/>
            <pc:sldMk cId="13224199" sldId="569"/>
            <ac:picMk id="2050" creationId="{5A220920-1C22-2A4A-55A5-521CDAF9131F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2F17359-000A-9044-B834-9FBD0018D52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C98B882-BA21-D947-B59A-B375F7B018C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773F5E-F60B-3D42-A6DD-6D5611C2F6EE}" type="datetimeFigureOut">
              <a:rPr lang="en-US" smtClean="0"/>
              <a:t>6/11/2023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19AD5B-1A75-1A4A-8459-A96AB79E9D2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9C6818-84EB-2D43-AA44-FC64C4595BF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28A1AC-D174-D44D-BB31-612041F19AA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517033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5T14:29:16.34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0 120 24575,'59'8'0,"-49"-6"0,0 0 0,0-1 0,0 0 0,13 0 0,-20-4 0,-9-3 0,-5-6 0,11 12 0,0 0 0,0-1 0,-1 1 0,1 0 0,0-1 0,0 1 0,0 0 0,0-1 0,0 1 0,0 0 0,0-1 0,1 1 0,-1 0 0,0-1 0,0 1 0,0 0 0,0-1 0,0 1 0,0 0 0,1-1 0,-1 1 0,0 0 0,0-1 0,0 1 0,1 0 0,-1 0 0,0-1 0,0 1 0,1 0 0,-1 0 0,0 0 0,1-1 0,-1 1 0,0 0 0,1 0 0,-1 0 0,0 0 0,1 0 0,-1 0 0,0 0 0,1 0 0,0-1 0,5 0 0,1-1 0,-1 1 0,1 0 0,0 0 0,-1 1 0,8 0 0,23-2 0,-37 1 0,-1 0 0,1 1 0,-1-1 0,1 1 0,-1-1 0,1 0 0,-1 1 0,1-1 0,0 0 0,-1 1 0,1-1 0,0 0 0,-1 0 0,1 1 0,0-1 0,0 0 0,0 0 0,0 1 0,0-1 0,0 0 0,0 0 0,0 0 0,0 1 0,0-1 0,0 0 0,1 0 0,-1 1 0,0-1 0,0 0 0,1 0 0,0-1 0,-1 1 0,0 0 0,0 0 0,0 0 0,0 0 0,0 0 0,0 0 0,0 0 0,-1 0 0,1 0 0,0 0 0,-1 0 0,1 0 0,-1 0 0,1 0 0,-1 1 0,1-1 0,-1 0 0,1 0 0,-1 0 0,0 1 0,0-1 0,0-1 0,-1 1 0,1 0 0,0 0 0,1 0 0,-1 0 0,0 0 0,0-1 0,0 1 0,1 0 0,-1-1 0,0 1 0,1 0 0,0-1 0,-1 1 0,1-1 0,-1-1 0,1 3 3,0-1-1,0 0 1,0 0 0,0 0-1,0 1 1,0-1 0,0 0-1,-1 0 1,1 1-1,0-1 1,-1 0 0,1 0-1,-1 1 1,1-1-1,-1 0 1,1 1 0,-1-1-1,1 1 1,-1-1-1,1 1 1,-1-1 0,0 1-1,1-1 1,-1 1-1,0-1 1,1 1 0,-1 0-1,0-1 1,0 1-1,-1 0 1,-26-5-864,24 4 276,-19-1-6241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5T14:29:16.34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0 120 24575,'59'8'0,"-49"-6"0,0 0 0,0-1 0,0 0 0,13 0 0,-20-4 0,-9-3 0,-5-6 0,11 12 0,0 0 0,0-1 0,-1 1 0,1 0 0,0-1 0,0 1 0,0 0 0,0-1 0,0 1 0,0 0 0,0-1 0,1 1 0,-1 0 0,0-1 0,0 1 0,0 0 0,0-1 0,0 1 0,0 0 0,1-1 0,-1 1 0,0 0 0,0-1 0,0 1 0,1 0 0,-1 0 0,0-1 0,0 1 0,1 0 0,-1 0 0,0 0 0,1-1 0,-1 1 0,0 0 0,1 0 0,-1 0 0,0 0 0,1 0 0,-1 0 0,0 0 0,1 0 0,0-1 0,5 0 0,1-1 0,-1 1 0,1 0 0,0 0 0,-1 1 0,8 0 0,23-2 0,-37 1 0,-1 0 0,1 1 0,-1-1 0,1 1 0,-1-1 0,1 0 0,-1 1 0,1-1 0,0 0 0,-1 1 0,1-1 0,0 0 0,-1 0 0,1 1 0,0-1 0,0 0 0,0 0 0,0 1 0,0-1 0,0 0 0,0 0 0,0 0 0,0 1 0,0-1 0,0 0 0,1 0 0,-1 1 0,0-1 0,0 0 0,1 0 0,0-1 0,-1 1 0,0 0 0,0 0 0,0 0 0,0 0 0,0 0 0,0 0 0,0 0 0,-1 0 0,1 0 0,0 0 0,-1 0 0,1 0 0,-1 0 0,1 0 0,-1 1 0,1-1 0,-1 0 0,1 0 0,-1 0 0,0 1 0,0-1 0,0-1 0,-1 1 0,1 0 0,0 0 0,1 0 0,-1 0 0,0 0 0,0-1 0,0 1 0,1 0 0,-1-1 0,0 1 0,1 0 0,0-1 0,-1 1 0,1-1 0,-1-1 0,1 3 3,0-1-1,0 0 1,0 0 0,0 0-1,0 1 1,0-1 0,0 0-1,-1 0 1,1 1-1,0-1 1,-1 0 0,1 0-1,-1 1 1,1-1-1,-1 0 1,1 1 0,-1-1-1,1 1 1,-1-1-1,1 1 1,-1-1 0,0 1-1,1-1 1,-1 1-1,0-1 1,1 1 0,-1 0-1,0-1 1,0 1-1,-1 0 1,-26-5-864,24 4 276,-19-1-6241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5T14:29:16.34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0 120 24575,'59'8'0,"-49"-6"0,0 0 0,0-1 0,0 0 0,13 0 0,-20-4 0,-9-3 0,-5-6 0,11 12 0,0 0 0,0-1 0,-1 1 0,1 0 0,0-1 0,0 1 0,0 0 0,0-1 0,0 1 0,0 0 0,0-1 0,1 1 0,-1 0 0,0-1 0,0 1 0,0 0 0,0-1 0,0 1 0,0 0 0,1-1 0,-1 1 0,0 0 0,0-1 0,0 1 0,1 0 0,-1 0 0,0-1 0,0 1 0,1 0 0,-1 0 0,0 0 0,1-1 0,-1 1 0,0 0 0,1 0 0,-1 0 0,0 0 0,1 0 0,-1 0 0,0 0 0,1 0 0,0-1 0,5 0 0,1-1 0,-1 1 0,1 0 0,0 0 0,-1 1 0,8 0 0,23-2 0,-37 1 0,-1 0 0,1 1 0,-1-1 0,1 1 0,-1-1 0,1 0 0,-1 1 0,1-1 0,0 0 0,-1 1 0,1-1 0,0 0 0,-1 0 0,1 1 0,0-1 0,0 0 0,0 0 0,0 1 0,0-1 0,0 0 0,0 0 0,0 0 0,0 1 0,0-1 0,0 0 0,1 0 0,-1 1 0,0-1 0,0 0 0,1 0 0,0-1 0,-1 1 0,0 0 0,0 0 0,0 0 0,0 0 0,0 0 0,0 0 0,0 0 0,-1 0 0,1 0 0,0 0 0,-1 0 0,1 0 0,-1 0 0,1 0 0,-1 1 0,1-1 0,-1 0 0,1 0 0,-1 0 0,0 1 0,0-1 0,0-1 0,-1 1 0,1 0 0,0 0 0,1 0 0,-1 0 0,0 0 0,0-1 0,0 1 0,1 0 0,-1-1 0,0 1 0,1 0 0,0-1 0,-1 1 0,1-1 0,-1-1 0,1 3 3,0-1-1,0 0 1,0 0 0,0 0-1,0 1 1,0-1 0,0 0-1,-1 0 1,1 1-1,0-1 1,-1 0 0,1 0-1,-1 1 1,1-1-1,-1 0 1,1 1 0,-1-1-1,1 1 1,-1-1-1,1 1 1,-1-1 0,0 1-1,1-1 1,-1 1-1,0-1 1,1 1 0,-1 0-1,0-1 1,0 1-1,-1 0 1,-26-5-864,24 4 276,-19-1-6241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5T14:29:16.34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0 120 24575,'59'8'0,"-49"-6"0,0 0 0,0-1 0,0 0 0,13 0 0,-20-4 0,-9-3 0,-5-6 0,11 12 0,0 0 0,0-1 0,-1 1 0,1 0 0,0-1 0,0 1 0,0 0 0,0-1 0,0 1 0,0 0 0,0-1 0,1 1 0,-1 0 0,0-1 0,0 1 0,0 0 0,0-1 0,0 1 0,0 0 0,1-1 0,-1 1 0,0 0 0,0-1 0,0 1 0,1 0 0,-1 0 0,0-1 0,0 1 0,1 0 0,-1 0 0,0 0 0,1-1 0,-1 1 0,0 0 0,1 0 0,-1 0 0,0 0 0,1 0 0,-1 0 0,0 0 0,1 0 0,0-1 0,5 0 0,1-1 0,-1 1 0,1 0 0,0 0 0,-1 1 0,8 0 0,23-2 0,-37 1 0,-1 0 0,1 1 0,-1-1 0,1 1 0,-1-1 0,1 0 0,-1 1 0,1-1 0,0 0 0,-1 1 0,1-1 0,0 0 0,-1 0 0,1 1 0,0-1 0,0 0 0,0 0 0,0 1 0,0-1 0,0 0 0,0 0 0,0 0 0,0 1 0,0-1 0,0 0 0,1 0 0,-1 1 0,0-1 0,0 0 0,1 0 0,0-1 0,-1 1 0,0 0 0,0 0 0,0 0 0,0 0 0,0 0 0,0 0 0,0 0 0,-1 0 0,1 0 0,0 0 0,-1 0 0,1 0 0,-1 0 0,1 0 0,-1 1 0,1-1 0,-1 0 0,1 0 0,-1 0 0,0 1 0,0-1 0,0-1 0,-1 1 0,1 0 0,0 0 0,1 0 0,-1 0 0,0 0 0,0-1 0,0 1 0,1 0 0,-1-1 0,0 1 0,1 0 0,0-1 0,-1 1 0,1-1 0,-1-1 0,1 3 3,0-1-1,0 0 1,0 0 0,0 0-1,0 1 1,0-1 0,0 0-1,-1 0 1,1 1-1,0-1 1,-1 0 0,1 0-1,-1 1 1,1-1-1,-1 0 1,1 1 0,-1-1-1,1 1 1,-1-1-1,1 1 1,-1-1 0,0 1-1,1-1 1,-1 1-1,0-1 1,1 1 0,-1 0-1,0-1 1,0 1-1,-1 0 1,-26-5-864,24 4 276,-19-1-6241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5T14:29:16.34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0 120 24575,'59'8'0,"-49"-6"0,0 0 0,0-1 0,0 0 0,13 0 0,-20-4 0,-9-3 0,-5-6 0,11 12 0,0 0 0,0-1 0,-1 1 0,1 0 0,0-1 0,0 1 0,0 0 0,0-1 0,0 1 0,0 0 0,0-1 0,1 1 0,-1 0 0,0-1 0,0 1 0,0 0 0,0-1 0,0 1 0,0 0 0,1-1 0,-1 1 0,0 0 0,0-1 0,0 1 0,1 0 0,-1 0 0,0-1 0,0 1 0,1 0 0,-1 0 0,0 0 0,1-1 0,-1 1 0,0 0 0,1 0 0,-1 0 0,0 0 0,1 0 0,-1 0 0,0 0 0,1 0 0,0-1 0,5 0 0,1-1 0,-1 1 0,1 0 0,0 0 0,-1 1 0,8 0 0,23-2 0,-37 1 0,-1 0 0,1 1 0,-1-1 0,1 1 0,-1-1 0,1 0 0,-1 1 0,1-1 0,0 0 0,-1 1 0,1-1 0,0 0 0,-1 0 0,1 1 0,0-1 0,0 0 0,0 0 0,0 1 0,0-1 0,0 0 0,0 0 0,0 0 0,0 1 0,0-1 0,0 0 0,1 0 0,-1 1 0,0-1 0,0 0 0,1 0 0,0-1 0,-1 1 0,0 0 0,0 0 0,0 0 0,0 0 0,0 0 0,0 0 0,0 0 0,-1 0 0,1 0 0,0 0 0,-1 0 0,1 0 0,-1 0 0,1 0 0,-1 1 0,1-1 0,-1 0 0,1 0 0,-1 0 0,0 1 0,0-1 0,0-1 0,-1 1 0,1 0 0,0 0 0,1 0 0,-1 0 0,0 0 0,0-1 0,0 1 0,1 0 0,-1-1 0,0 1 0,1 0 0,0-1 0,-1 1 0,1-1 0,-1-1 0,1 3 3,0-1-1,0 0 1,0 0 0,0 0-1,0 1 1,0-1 0,0 0-1,-1 0 1,1 1-1,0-1 1,-1 0 0,1 0-1,-1 1 1,1-1-1,-1 0 1,1 1 0,-1-1-1,1 1 1,-1-1-1,1 1 1,-1-1 0,0 1-1,1-1 1,-1 1-1,0-1 1,1 1 0,-1 0-1,0-1 1,0 1-1,-1 0 1,-26-5-864,24 4 276,-19-1-6241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5T14:29:16.34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0 120 24575,'59'8'0,"-49"-6"0,0 0 0,0-1 0,0 0 0,13 0 0,-20-4 0,-9-3 0,-5-6 0,11 12 0,0 0 0,0-1 0,-1 1 0,1 0 0,0-1 0,0 1 0,0 0 0,0-1 0,0 1 0,0 0 0,0-1 0,1 1 0,-1 0 0,0-1 0,0 1 0,0 0 0,0-1 0,0 1 0,0 0 0,1-1 0,-1 1 0,0 0 0,0-1 0,0 1 0,1 0 0,-1 0 0,0-1 0,0 1 0,1 0 0,-1 0 0,0 0 0,1-1 0,-1 1 0,0 0 0,1 0 0,-1 0 0,0 0 0,1 0 0,-1 0 0,0 0 0,1 0 0,0-1 0,5 0 0,1-1 0,-1 1 0,1 0 0,0 0 0,-1 1 0,8 0 0,23-2 0,-37 1 0,-1 0 0,1 1 0,-1-1 0,1 1 0,-1-1 0,1 0 0,-1 1 0,1-1 0,0 0 0,-1 1 0,1-1 0,0 0 0,-1 0 0,1 1 0,0-1 0,0 0 0,0 0 0,0 1 0,0-1 0,0 0 0,0 0 0,0 0 0,0 1 0,0-1 0,0 0 0,1 0 0,-1 1 0,0-1 0,0 0 0,1 0 0,0-1 0,-1 1 0,0 0 0,0 0 0,0 0 0,0 0 0,0 0 0,0 0 0,0 0 0,-1 0 0,1 0 0,0 0 0,-1 0 0,1 0 0,-1 0 0,1 0 0,-1 1 0,1-1 0,-1 0 0,1 0 0,-1 0 0,0 1 0,0-1 0,0-1 0,-1 1 0,1 0 0,0 0 0,1 0 0,-1 0 0,0 0 0,0-1 0,0 1 0,1 0 0,-1-1 0,0 1 0,1 0 0,0-1 0,-1 1 0,1-1 0,-1-1 0,1 3 3,0-1-1,0 0 1,0 0 0,0 0-1,0 1 1,0-1 0,0 0-1,-1 0 1,1 1-1,0-1 1,-1 0 0,1 0-1,-1 1 1,1-1-1,-1 0 1,1 1 0,-1-1-1,1 1 1,-1-1-1,1 1 1,-1-1 0,0 1-1,1-1 1,-1 1-1,0-1 1,1 1 0,-1 0-1,0-1 1,0 1-1,-1 0 1,-26-5-864,24 4 276,-19-1-6241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5T14:29:16.34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0 120 24575,'59'8'0,"-49"-6"0,0 0 0,0-1 0,0 0 0,13 0 0,-20-4 0,-9-3 0,-5-6 0,11 12 0,0 0 0,0-1 0,-1 1 0,1 0 0,0-1 0,0 1 0,0 0 0,0-1 0,0 1 0,0 0 0,0-1 0,1 1 0,-1 0 0,0-1 0,0 1 0,0 0 0,0-1 0,0 1 0,0 0 0,1-1 0,-1 1 0,0 0 0,0-1 0,0 1 0,1 0 0,-1 0 0,0-1 0,0 1 0,1 0 0,-1 0 0,0 0 0,1-1 0,-1 1 0,0 0 0,1 0 0,-1 0 0,0 0 0,1 0 0,-1 0 0,0 0 0,1 0 0,0-1 0,5 0 0,1-1 0,-1 1 0,1 0 0,0 0 0,-1 1 0,8 0 0,23-2 0,-37 1 0,-1 0 0,1 1 0,-1-1 0,1 1 0,-1-1 0,1 0 0,-1 1 0,1-1 0,0 0 0,-1 1 0,1-1 0,0 0 0,-1 0 0,1 1 0,0-1 0,0 0 0,0 0 0,0 1 0,0-1 0,0 0 0,0 0 0,0 0 0,0 1 0,0-1 0,0 0 0,1 0 0,-1 1 0,0-1 0,0 0 0,1 0 0,0-1 0,-1 1 0,0 0 0,0 0 0,0 0 0,0 0 0,0 0 0,0 0 0,0 0 0,-1 0 0,1 0 0,0 0 0,-1 0 0,1 0 0,-1 0 0,1 0 0,-1 1 0,1-1 0,-1 0 0,1 0 0,-1 0 0,0 1 0,0-1 0,0-1 0,-1 1 0,1 0 0,0 0 0,1 0 0,-1 0 0,0 0 0,0-1 0,0 1 0,1 0 0,-1-1 0,0 1 0,1 0 0,0-1 0,-1 1 0,1-1 0,-1-1 0,1 3 3,0-1-1,0 0 1,0 0 0,0 0-1,0 1 1,0-1 0,0 0-1,-1 0 1,1 1-1,0-1 1,-1 0 0,1 0-1,-1 1 1,1-1-1,-1 0 1,1 1 0,-1-1-1,1 1 1,-1-1-1,1 1 1,-1-1 0,0 1-1,1-1 1,-1 1-1,0-1 1,1 1 0,-1 0-1,0-1 1,0 1-1,-1 0 1,-26-5-864,24 4 276,-19-1-6241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5T14:29:16.34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0 120 24575,'59'8'0,"-49"-6"0,0 0 0,0-1 0,0 0 0,13 0 0,-20-4 0,-9-3 0,-5-6 0,11 12 0,0 0 0,0-1 0,-1 1 0,1 0 0,0-1 0,0 1 0,0 0 0,0-1 0,0 1 0,0 0 0,0-1 0,1 1 0,-1 0 0,0-1 0,0 1 0,0 0 0,0-1 0,0 1 0,0 0 0,1-1 0,-1 1 0,0 0 0,0-1 0,0 1 0,1 0 0,-1 0 0,0-1 0,0 1 0,1 0 0,-1 0 0,0 0 0,1-1 0,-1 1 0,0 0 0,1 0 0,-1 0 0,0 0 0,1 0 0,-1 0 0,0 0 0,1 0 0,0-1 0,5 0 0,1-1 0,-1 1 0,1 0 0,0 0 0,-1 1 0,8 0 0,23-2 0,-37 1 0,-1 0 0,1 1 0,-1-1 0,1 1 0,-1-1 0,1 0 0,-1 1 0,1-1 0,0 0 0,-1 1 0,1-1 0,0 0 0,-1 0 0,1 1 0,0-1 0,0 0 0,0 0 0,0 1 0,0-1 0,0 0 0,0 0 0,0 0 0,0 1 0,0-1 0,0 0 0,1 0 0,-1 1 0,0-1 0,0 0 0,1 0 0,0-1 0,-1 1 0,0 0 0,0 0 0,0 0 0,0 0 0,0 0 0,0 0 0,0 0 0,-1 0 0,1 0 0,0 0 0,-1 0 0,1 0 0,-1 0 0,1 0 0,-1 1 0,1-1 0,-1 0 0,1 0 0,-1 0 0,0 1 0,0-1 0,0-1 0,-1 1 0,1 0 0,0 0 0,1 0 0,-1 0 0,0 0 0,0-1 0,0 1 0,1 0 0,-1-1 0,0 1 0,1 0 0,0-1 0,-1 1 0,1-1 0,-1-1 0,1 3 3,0-1-1,0 0 1,0 0 0,0 0-1,0 1 1,0-1 0,0 0-1,-1 0 1,1 1-1,0-1 1,-1 0 0,1 0-1,-1 1 1,1-1-1,-1 0 1,1 1 0,-1-1-1,1 1 1,-1-1-1,1 1 1,-1-1 0,0 1-1,1-1 1,-1 1-1,0-1 1,1 1 0,-1 0-1,0-1 1,0 1-1,-1 0 1,-26-5-864,24 4 276,-19-1-6241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281944-2C2E-4978-87D9-5AA0D00063EF}" type="datetimeFigureOut">
              <a:rPr lang="en-US" smtClean="0"/>
              <a:t>6/11/2023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BEF306-B843-49AA-ADBA-5C82FD34A0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8374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2946" y="0"/>
            <a:ext cx="6098946" cy="6858000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487905" y="5286196"/>
            <a:ext cx="4179375" cy="356462"/>
          </a:xfrm>
        </p:spPr>
        <p:txBody>
          <a:bodyPr lIns="0" rIns="0">
            <a:normAutofit/>
          </a:bodyPr>
          <a:lstStyle>
            <a:lvl1pPr marL="0" indent="0" algn="r">
              <a:buNone/>
              <a:defRPr sz="1800" b="1" i="0" cap="all" spc="300" baseline="0">
                <a:solidFill>
                  <a:schemeClr val="tx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87905" y="2715790"/>
            <a:ext cx="4179376" cy="2387600"/>
          </a:xfrm>
        </p:spPr>
        <p:txBody>
          <a:bodyPr lIns="0" rIns="0" anchor="b">
            <a:normAutofit/>
          </a:bodyPr>
          <a:lstStyle>
            <a:lvl1pPr algn="r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D7A90A1-A930-7E45-A0C6-7B528BC17B68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22892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215342"/>
            <a:ext cx="5822209" cy="4427316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01B97752-63E3-7E41-86AA-8084AC3E48D7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487905" y="5286196"/>
            <a:ext cx="4179375" cy="356462"/>
          </a:xfrm>
        </p:spPr>
        <p:txBody>
          <a:bodyPr lIns="0" rIns="0">
            <a:normAutofit/>
          </a:bodyPr>
          <a:lstStyle>
            <a:lvl1pPr marL="0" indent="0" algn="r">
              <a:buNone/>
              <a:defRPr sz="1800" b="1" i="0" cap="all" spc="300" baseline="0">
                <a:solidFill>
                  <a:schemeClr val="tx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45521CA-473D-274E-A252-50E49A3EFD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87905" y="2715790"/>
            <a:ext cx="4179376" cy="2387600"/>
          </a:xfrm>
        </p:spPr>
        <p:txBody>
          <a:bodyPr lIns="0" rIns="0" anchor="b">
            <a:normAutofit/>
          </a:bodyPr>
          <a:lstStyle>
            <a:lvl1pPr algn="r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71328B3-338C-BB43-A9F5-AACCE2E54E86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66953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928264"/>
            <a:ext cx="5822209" cy="4427316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01B97752-63E3-7E41-86AA-8084AC3E48D7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487905" y="4498670"/>
            <a:ext cx="4179375" cy="356462"/>
          </a:xfrm>
        </p:spPr>
        <p:txBody>
          <a:bodyPr lIns="0" rIns="0">
            <a:normAutofit/>
          </a:bodyPr>
          <a:lstStyle>
            <a:lvl1pPr marL="0" indent="0" algn="r">
              <a:buNone/>
              <a:defRPr sz="1800" b="1" i="0" cap="all" spc="300" baseline="0">
                <a:solidFill>
                  <a:schemeClr val="tx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45521CA-473D-274E-A252-50E49A3EFD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87905" y="1928264"/>
            <a:ext cx="4179376" cy="2387600"/>
          </a:xfrm>
        </p:spPr>
        <p:txBody>
          <a:bodyPr lIns="0" rIns="0" anchor="b">
            <a:normAutofit/>
          </a:bodyPr>
          <a:lstStyle>
            <a:lvl1pPr algn="r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327254B-5501-7248-A89F-42912B5A8BD2}"/>
              </a:ext>
            </a:extLst>
          </p:cNvPr>
          <p:cNvCxnSpPr>
            <a:cxnSpLocks/>
          </p:cNvCxnSpPr>
          <p:nvPr userDrawn="1"/>
        </p:nvCxnSpPr>
        <p:spPr>
          <a:xfrm>
            <a:off x="0" y="1405468"/>
            <a:ext cx="1219200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70053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4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21" descr="Woman on tablet ">
            <a:extLst>
              <a:ext uri="{FF2B5EF4-FFF2-40B4-BE49-F238E27FC236}">
                <a16:creationId xmlns:a16="http://schemas.microsoft.com/office/drawing/2014/main" id="{79F82B97-E9C9-C740-AE3A-A0BB4822DD8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4487" y="0"/>
            <a:ext cx="11067514" cy="685800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24487" y="-1"/>
            <a:ext cx="11067514" cy="6857999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5286196"/>
            <a:ext cx="4179375" cy="356462"/>
          </a:xfrm>
        </p:spPr>
        <p:txBody>
          <a:bodyPr lIns="0" rIns="0">
            <a:normAutofit/>
          </a:bodyPr>
          <a:lstStyle>
            <a:lvl1pPr marL="0" indent="0">
              <a:buNone/>
              <a:defRPr sz="1800" b="1" i="0" cap="all" spc="300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5790"/>
            <a:ext cx="4179376" cy="2387600"/>
          </a:xfrm>
        </p:spPr>
        <p:txBody>
          <a:bodyPr lIns="0" rIns="0" anchor="b">
            <a:normAutofit/>
          </a:bodyPr>
          <a:lstStyle>
            <a:lvl1pPr algn="l">
              <a:defRPr sz="48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C4B436F-A511-A141-900B-BA20A19A1BCE}"/>
              </a:ext>
            </a:extLst>
          </p:cNvPr>
          <p:cNvCxnSpPr>
            <a:cxnSpLocks/>
          </p:cNvCxnSpPr>
          <p:nvPr userDrawn="1"/>
        </p:nvCxnSpPr>
        <p:spPr>
          <a:xfrm>
            <a:off x="1124487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30879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21" descr="Woman on tablet ">
            <a:extLst>
              <a:ext uri="{FF2B5EF4-FFF2-40B4-BE49-F238E27FC236}">
                <a16:creationId xmlns:a16="http://schemas.microsoft.com/office/drawing/2014/main" id="{79F82B97-E9C9-C740-AE3A-A0BB4822DD8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1" cy="685800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-1"/>
            <a:ext cx="12192000" cy="6857999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5286196"/>
            <a:ext cx="4179375" cy="356462"/>
          </a:xfrm>
        </p:spPr>
        <p:txBody>
          <a:bodyPr lIns="0" rIns="0">
            <a:normAutofit/>
          </a:bodyPr>
          <a:lstStyle>
            <a:lvl1pPr marL="0" indent="0">
              <a:buNone/>
              <a:defRPr sz="1800" b="1" i="0" cap="all" spc="300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5790"/>
            <a:ext cx="4179376" cy="2387600"/>
          </a:xfrm>
        </p:spPr>
        <p:txBody>
          <a:bodyPr lIns="0" rIns="0" anchor="b">
            <a:normAutofit/>
          </a:bodyPr>
          <a:lstStyle>
            <a:lvl1pPr algn="l">
              <a:defRPr sz="48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A57CAA2-2658-B441-A787-4B54C65D3BF1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12387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Captio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3482977"/>
            <a:ext cx="10668000" cy="337502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832AA92-D0AC-8247-A360-19A5932C4E3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635662" y="339644"/>
            <a:ext cx="5014993" cy="28065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600">
                <a:latin typeface="+mj-lt"/>
              </a:defRPr>
            </a:lvl1pPr>
            <a:lvl2pPr algn="l">
              <a:defRPr sz="1600">
                <a:latin typeface="+mj-lt"/>
              </a:defRPr>
            </a:lvl2pPr>
            <a:lvl3pPr algn="l">
              <a:defRPr sz="1600">
                <a:latin typeface="+mj-lt"/>
              </a:defRPr>
            </a:lvl3pPr>
            <a:lvl4pPr algn="l">
              <a:defRPr sz="1600">
                <a:latin typeface="+mj-lt"/>
              </a:defRPr>
            </a:lvl4pPr>
            <a:lvl5pPr algn="l"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3AD9F76-09D6-0D4E-99ED-D9391C974A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0856" y="339644"/>
            <a:ext cx="4179376" cy="2806512"/>
          </a:xfrm>
        </p:spPr>
        <p:txBody>
          <a:bodyPr lIns="0" rIns="0" anchor="ctr">
            <a:normAutofit/>
          </a:bodyPr>
          <a:lstStyle>
            <a:lvl1pPr algn="l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C8C2B99-ED08-1F48-BE5D-40E40D09C7B7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8875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Captio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608843" y="3482977"/>
            <a:ext cx="10961177" cy="337502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9B33817-49F3-B440-A271-466603AE1964}"/>
              </a:ext>
            </a:extLst>
          </p:cNvPr>
          <p:cNvCxnSpPr>
            <a:cxnSpLocks/>
          </p:cNvCxnSpPr>
          <p:nvPr userDrawn="1"/>
        </p:nvCxnSpPr>
        <p:spPr>
          <a:xfrm>
            <a:off x="0" y="421214"/>
            <a:ext cx="1219200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8576316B-7498-2E42-9B52-88BF1C9DF40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567465" y="568512"/>
            <a:ext cx="6002556" cy="28065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600">
                <a:latin typeface="+mj-lt"/>
              </a:defRPr>
            </a:lvl1pPr>
            <a:lvl2pPr algn="l">
              <a:defRPr sz="1600">
                <a:latin typeface="+mj-lt"/>
              </a:defRPr>
            </a:lvl2pPr>
            <a:lvl3pPr algn="l">
              <a:defRPr sz="1600">
                <a:latin typeface="+mj-lt"/>
              </a:defRPr>
            </a:lvl3pPr>
            <a:lvl4pPr algn="l">
              <a:defRPr sz="1600">
                <a:latin typeface="+mj-lt"/>
              </a:defRPr>
            </a:lvl4pPr>
            <a:lvl5pPr algn="l"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451775DA-49A0-2F4D-9F21-5D20DA6BA9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8844" y="568512"/>
            <a:ext cx="4179376" cy="2806512"/>
          </a:xfrm>
        </p:spPr>
        <p:txBody>
          <a:bodyPr lIns="0" rIns="0" anchor="ctr">
            <a:normAutofit/>
          </a:bodyPr>
          <a:lstStyle>
            <a:lvl1pPr algn="l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64562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Caption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3482977"/>
            <a:ext cx="12192000" cy="337502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0C0F668-C1BA-A349-A542-9E54E73E8178}"/>
              </a:ext>
            </a:extLst>
          </p:cNvPr>
          <p:cNvCxnSpPr>
            <a:cxnSpLocks/>
          </p:cNvCxnSpPr>
          <p:nvPr userDrawn="1"/>
        </p:nvCxnSpPr>
        <p:spPr>
          <a:xfrm>
            <a:off x="4961621" y="339644"/>
            <a:ext cx="0" cy="2806512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832AA92-D0AC-8247-A360-19A5932C4E3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51244" y="339644"/>
            <a:ext cx="6002556" cy="28065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600">
                <a:latin typeface="+mj-lt"/>
              </a:defRPr>
            </a:lvl1pPr>
            <a:lvl2pPr algn="l">
              <a:defRPr sz="1600">
                <a:latin typeface="+mj-lt"/>
              </a:defRPr>
            </a:lvl2pPr>
            <a:lvl3pPr algn="l">
              <a:defRPr sz="1600">
                <a:latin typeface="+mj-lt"/>
              </a:defRPr>
            </a:lvl3pPr>
            <a:lvl4pPr algn="l">
              <a:defRPr sz="1600">
                <a:latin typeface="+mj-lt"/>
              </a:defRPr>
            </a:lvl4pPr>
            <a:lvl5pPr algn="l"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3AD9F76-09D6-0D4E-99ED-D9391C974A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2623" y="339644"/>
            <a:ext cx="4179376" cy="2806512"/>
          </a:xfrm>
        </p:spPr>
        <p:txBody>
          <a:bodyPr lIns="0" rIns="0" anchor="ctr">
            <a:normAutofit/>
          </a:bodyPr>
          <a:lstStyle>
            <a:lvl1pPr algn="l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032671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Caption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3482977"/>
            <a:ext cx="12192000" cy="337502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832AA92-D0AC-8247-A360-19A5932C4E3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51244" y="568512"/>
            <a:ext cx="6002556" cy="28065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600">
                <a:latin typeface="+mj-lt"/>
              </a:defRPr>
            </a:lvl1pPr>
            <a:lvl2pPr algn="l">
              <a:defRPr sz="1600">
                <a:latin typeface="+mj-lt"/>
              </a:defRPr>
            </a:lvl2pPr>
            <a:lvl3pPr algn="l">
              <a:defRPr sz="1600">
                <a:latin typeface="+mj-lt"/>
              </a:defRPr>
            </a:lvl3pPr>
            <a:lvl4pPr algn="l">
              <a:defRPr sz="1600">
                <a:latin typeface="+mj-lt"/>
              </a:defRPr>
            </a:lvl4pPr>
            <a:lvl5pPr algn="l"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3AD9F76-09D6-0D4E-99ED-D9391C974A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2623" y="568512"/>
            <a:ext cx="4179376" cy="2806512"/>
          </a:xfrm>
        </p:spPr>
        <p:txBody>
          <a:bodyPr lIns="0" rIns="0" anchor="ctr">
            <a:normAutofit/>
          </a:bodyPr>
          <a:lstStyle>
            <a:lvl1pPr algn="l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6414763-7D4F-994A-AAA9-7DC46C19D816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670651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6/11/2023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27321" y="339645"/>
            <a:ext cx="10134369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78CECE2-CD4D-4A44-927A-53FFE158AF1C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1B2D7F8-9505-6148-BEA2-27C4290FF6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627321" y="2330824"/>
            <a:ext cx="4693727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A9ADB053-F5D5-D34D-B6E3-A8AB7297F1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067963" y="2330824"/>
            <a:ext cx="4693727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B75E12F7-C53F-EB47-8D86-3CE7D6B2A8FB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1627322" y="1468740"/>
            <a:ext cx="4672156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0C3895DE-E9F7-5A41-91A4-BC8DE509CF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067963" y="1468740"/>
            <a:ext cx="4695165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2073714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6/11/2023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0134369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1B2D7F8-9505-6148-BEA2-27C4290FF6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92623" y="2330824"/>
            <a:ext cx="4693727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A9ADB053-F5D5-D34D-B6E3-A8AB7297F1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33265" y="2330824"/>
            <a:ext cx="4693727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B75E12F7-C53F-EB47-8D86-3CE7D6B2A8FB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392624" y="1468740"/>
            <a:ext cx="4672156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0C3895DE-E9F7-5A41-91A4-BC8DE509CF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833265" y="1468740"/>
            <a:ext cx="4695165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28CCA37-00BD-0A43-8647-67DD0510A7E3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91966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3055" y="0"/>
            <a:ext cx="6098946" cy="6858000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9525627-537D-D740-918D-FD8895672A9F}"/>
              </a:ext>
            </a:extLst>
          </p:cNvPr>
          <p:cNvCxnSpPr>
            <a:cxnSpLocks/>
          </p:cNvCxnSpPr>
          <p:nvPr userDrawn="1"/>
        </p:nvCxnSpPr>
        <p:spPr>
          <a:xfrm>
            <a:off x="0" y="1720312"/>
            <a:ext cx="609305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5286196"/>
            <a:ext cx="4179375" cy="356462"/>
          </a:xfrm>
        </p:spPr>
        <p:txBody>
          <a:bodyPr lIns="0" rIns="0">
            <a:normAutofit/>
          </a:bodyPr>
          <a:lstStyle>
            <a:lvl1pPr marL="0" indent="0">
              <a:buNone/>
              <a:defRPr sz="1800" b="1" i="0" cap="all" spc="300" baseline="0">
                <a:solidFill>
                  <a:schemeClr val="tx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5790"/>
            <a:ext cx="4179376" cy="2387600"/>
          </a:xfrm>
        </p:spPr>
        <p:txBody>
          <a:bodyPr lIns="0" rIns="0" anchor="b">
            <a:normAutofit/>
          </a:bodyPr>
          <a:lstStyle>
            <a:lvl1pPr algn="l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424920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6/11/2023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9CD5966-5C30-E943-A71E-F48460A377D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F969977-F5DB-3A45-9E9E-556F0938C0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92623" y="2330824"/>
            <a:ext cx="5181600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36D6BBCB-7852-8449-BC02-C5471A775B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330824"/>
            <a:ext cx="5181600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725055FA-EC63-034E-B383-78552FAEA374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392623" y="1468740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163F1262-F0B7-5B4F-A1EE-7A2D9835E6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468740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5F5877A-6F1B-5C4C-8792-78CDE344D0E0}"/>
              </a:ext>
            </a:extLst>
          </p:cNvPr>
          <p:cNvCxnSpPr>
            <a:cxnSpLocks/>
          </p:cNvCxnSpPr>
          <p:nvPr userDrawn="1"/>
        </p:nvCxnSpPr>
        <p:spPr>
          <a:xfrm>
            <a:off x="392623" y="1405468"/>
            <a:ext cx="11369068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58164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5">
            <a:extLst>
              <a:ext uri="{FF2B5EF4-FFF2-40B4-BE49-F238E27FC236}">
                <a16:creationId xmlns:a16="http://schemas.microsoft.com/office/drawing/2014/main" id="{C5233AE2-5078-C34D-8EAD-6F7B344F524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" y="-1"/>
            <a:ext cx="12192000" cy="6857999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4699EEF-FB75-1A46-B6B6-39CCF65A9EA4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6/11/2023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9CD5966-5C30-E943-A71E-F48460A377D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F969977-F5DB-3A45-9E9E-556F0938C0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92623" y="2330824"/>
            <a:ext cx="5181600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36D6BBCB-7852-8449-BC02-C5471A775B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330824"/>
            <a:ext cx="5181600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725055FA-EC63-034E-B383-78552FAEA374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392623" y="1468740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163F1262-F0B7-5B4F-A1EE-7A2D9835E6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468740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5F5877A-6F1B-5C4C-8792-78CDE344D0E0}"/>
              </a:ext>
            </a:extLst>
          </p:cNvPr>
          <p:cNvCxnSpPr>
            <a:cxnSpLocks/>
          </p:cNvCxnSpPr>
          <p:nvPr userDrawn="1"/>
        </p:nvCxnSpPr>
        <p:spPr>
          <a:xfrm>
            <a:off x="392623" y="1405468"/>
            <a:ext cx="11369068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996902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392623" y="588936"/>
            <a:ext cx="11432584" cy="5976637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C41291C-383F-CF4B-AB8E-2B40741A62AF}"/>
              </a:ext>
            </a:extLst>
          </p:cNvPr>
          <p:cNvCxnSpPr>
            <a:cxnSpLocks/>
          </p:cNvCxnSpPr>
          <p:nvPr userDrawn="1"/>
        </p:nvCxnSpPr>
        <p:spPr>
          <a:xfrm>
            <a:off x="0" y="292426"/>
            <a:ext cx="12192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34C5937-11C0-4E5A-867C-7AB68EA53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7195771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392623" y="292426"/>
            <a:ext cx="10219457" cy="6273148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516C013-C8E5-B44C-B6D6-DE71D0CC52C4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34E2D069-321B-434C-BB63-530EE51B64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1218354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4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134319" y="0"/>
            <a:ext cx="1105768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CA0415B-CCA3-7142-BDAA-6DAC63FB634C}"/>
              </a:ext>
            </a:extLst>
          </p:cNvPr>
          <p:cNvCxnSpPr>
            <a:cxnSpLocks/>
          </p:cNvCxnSpPr>
          <p:nvPr userDrawn="1"/>
        </p:nvCxnSpPr>
        <p:spPr>
          <a:xfrm>
            <a:off x="1124487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3040D77-4CF4-4BFB-9FFB-8C9746D39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4926477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1999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3A34E77-65E8-214A-93DD-907ECB950F42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9C15D6B-DF62-4A31-87F3-2084A6C59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4789345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6/11/2023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E0B206EA-4BA0-3F4C-A4ED-E78F311CD8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93359" y="1"/>
            <a:ext cx="5198641" cy="6858002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48661" y="339645"/>
            <a:ext cx="4890577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45581" y="1507066"/>
            <a:ext cx="4890578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B907ACF-A34F-FE4A-8511-B7FE12F69496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625705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6/11/2023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E0B206EA-4BA0-3F4C-A4ED-E78F311CD8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5198641" cy="6858002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711877" y="339645"/>
            <a:ext cx="4890577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08797" y="1507066"/>
            <a:ext cx="4890578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4037ED-B73E-2946-8FAC-2803EA71C585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026729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_4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E0B206EA-4BA0-3F4C-A4ED-E78F311CD8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34319" y="1"/>
            <a:ext cx="11057681" cy="6858002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6/11/2023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48661" y="339645"/>
            <a:ext cx="4890577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45581" y="1507066"/>
            <a:ext cx="4890578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B907ACF-A34F-FE4A-8511-B7FE12F69496}"/>
              </a:ext>
            </a:extLst>
          </p:cNvPr>
          <p:cNvCxnSpPr>
            <a:cxnSpLocks/>
          </p:cNvCxnSpPr>
          <p:nvPr userDrawn="1"/>
        </p:nvCxnSpPr>
        <p:spPr>
          <a:xfrm>
            <a:off x="1124487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239448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E0B206EA-4BA0-3F4C-A4ED-E78F311CD8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1"/>
            <a:ext cx="12192000" cy="6858002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6/11/2023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69E9592-D634-1947-B3FB-EB3B7F16FF28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le 1">
            <a:extLst>
              <a:ext uri="{FF2B5EF4-FFF2-40B4-BE49-F238E27FC236}">
                <a16:creationId xmlns:a16="http://schemas.microsoft.com/office/drawing/2014/main" id="{6D456EAF-F3B8-AF4A-90FF-4B0693C56A3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4890577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F7FB4ADF-1B3E-A442-B2C9-518CBE7637D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624" y="1507066"/>
            <a:ext cx="4890578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89966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_4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34319" y="0"/>
            <a:ext cx="11057681" cy="6858000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9525627-537D-D740-918D-FD8895672A9F}"/>
              </a:ext>
            </a:extLst>
          </p:cNvPr>
          <p:cNvCxnSpPr>
            <a:cxnSpLocks/>
          </p:cNvCxnSpPr>
          <p:nvPr userDrawn="1"/>
        </p:nvCxnSpPr>
        <p:spPr>
          <a:xfrm>
            <a:off x="1124487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5286196"/>
            <a:ext cx="4179375" cy="356462"/>
          </a:xfrm>
        </p:spPr>
        <p:txBody>
          <a:bodyPr lIns="0" rIns="0">
            <a:normAutofit/>
          </a:bodyPr>
          <a:lstStyle>
            <a:lvl1pPr marL="0" indent="0">
              <a:buNone/>
              <a:defRPr sz="1800" b="1" i="0" cap="all" spc="300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5790"/>
            <a:ext cx="4179376" cy="2387600"/>
          </a:xfrm>
        </p:spPr>
        <p:txBody>
          <a:bodyPr lIns="0" rIns="0" anchor="b">
            <a:normAutofit/>
          </a:bodyPr>
          <a:lstStyle>
            <a:lvl1pPr algn="l">
              <a:defRPr sz="48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56843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aptio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346059" y="292426"/>
            <a:ext cx="6297515" cy="6273148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7670D6E-CED1-EE4B-A761-0D1C7A246FD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313354" y="4418889"/>
            <a:ext cx="3289100" cy="637507"/>
          </a:xfrm>
        </p:spPr>
        <p:txBody>
          <a:bodyPr lIns="0" rIns="0" anchor="b">
            <a:noAutofit/>
          </a:bodyPr>
          <a:lstStyle>
            <a:lvl1pPr algn="l">
              <a:defRPr sz="40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0DAC9D44-F28B-2B43-8B6F-260CB811AA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13355" y="5080791"/>
            <a:ext cx="3289100" cy="14847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4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4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4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4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39C4094-208E-7E4A-848A-F76A1573073A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235500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aptio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5445942" y="292426"/>
            <a:ext cx="6297515" cy="6273148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7670D6E-CED1-EE4B-A761-0D1C7A246FD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2" y="4418889"/>
            <a:ext cx="4609683" cy="637507"/>
          </a:xfrm>
        </p:spPr>
        <p:txBody>
          <a:bodyPr lIns="0" rIns="0" anchor="b">
            <a:noAutofit/>
          </a:bodyPr>
          <a:lstStyle>
            <a:lvl1pPr algn="l">
              <a:defRPr sz="40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0DAC9D44-F28B-2B43-8B6F-260CB811AA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622" y="5080791"/>
            <a:ext cx="4609683" cy="14847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4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4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4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4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BE71BC7-72EE-294C-9A39-61A77EE295A0}"/>
              </a:ext>
            </a:extLst>
          </p:cNvPr>
          <p:cNvCxnSpPr>
            <a:cxnSpLocks/>
          </p:cNvCxnSpPr>
          <p:nvPr userDrawn="1"/>
        </p:nvCxnSpPr>
        <p:spPr>
          <a:xfrm>
            <a:off x="392623" y="5080791"/>
            <a:ext cx="4609683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173849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aption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7670D6E-CED1-EE4B-A761-0D1C7A246FD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45581" y="4418889"/>
            <a:ext cx="3289100" cy="637507"/>
          </a:xfrm>
        </p:spPr>
        <p:txBody>
          <a:bodyPr lIns="0" rIns="0" anchor="b">
            <a:noAutofit/>
          </a:bodyPr>
          <a:lstStyle>
            <a:lvl1pPr algn="l">
              <a:defRPr sz="40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0DAC9D44-F28B-2B43-8B6F-260CB811AA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45582" y="5080791"/>
            <a:ext cx="3289100" cy="14847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76AC280-5A8D-B048-BECC-9C306F32508F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890619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aption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1F4417F7-7CDE-DF44-9B0E-AC44EE99BF4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7670D6E-CED1-EE4B-A761-0D1C7A246FD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2" y="3429000"/>
            <a:ext cx="4609683" cy="637507"/>
          </a:xfrm>
        </p:spPr>
        <p:txBody>
          <a:bodyPr lIns="0" rIns="0" anchor="b">
            <a:noAutofit/>
          </a:bodyPr>
          <a:lstStyle>
            <a:lvl1pPr algn="l">
              <a:defRPr sz="40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0DAC9D44-F28B-2B43-8B6F-260CB811AA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622" y="4090902"/>
            <a:ext cx="4609683" cy="14847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9F22032-BAB9-744C-B14E-54350BBD1C71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523809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F9F391E-143D-F948-ADAE-29AEA3C1EBFB}" type="datetimeFigureOut">
              <a:rPr lang="en-US" smtClean="0"/>
              <a:t>6/11/2023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2" y="339645"/>
            <a:ext cx="10219457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noProof="0"/>
              <a:t>TITLE GOE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6">
            <a:extLst>
              <a:ext uri="{FF2B5EF4-FFF2-40B4-BE49-F238E27FC236}">
                <a16:creationId xmlns:a16="http://schemas.microsoft.com/office/drawing/2014/main" id="{B3776AA3-9860-D247-8A43-85FD58FFFD43}"/>
              </a:ext>
            </a:extLst>
          </p:cNvPr>
          <p:cNvSpPr/>
          <p:nvPr/>
        </p:nvSpPr>
        <p:spPr>
          <a:xfrm>
            <a:off x="392622" y="2294008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A07194D-FDC6-4941-AE99-5ED1F7F4C5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4682" y="236635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57" name="Rectangle: Rounded Corners 16">
            <a:extLst>
              <a:ext uri="{FF2B5EF4-FFF2-40B4-BE49-F238E27FC236}">
                <a16:creationId xmlns:a16="http://schemas.microsoft.com/office/drawing/2014/main" id="{F5244B71-4557-B64C-8C28-456C7623AE5B}"/>
              </a:ext>
            </a:extLst>
          </p:cNvPr>
          <p:cNvSpPr/>
          <p:nvPr userDrawn="1"/>
        </p:nvSpPr>
        <p:spPr>
          <a:xfrm>
            <a:off x="392622" y="3519693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58" name="Picture Placeholder 5">
            <a:extLst>
              <a:ext uri="{FF2B5EF4-FFF2-40B4-BE49-F238E27FC236}">
                <a16:creationId xmlns:a16="http://schemas.microsoft.com/office/drawing/2014/main" id="{B12F4613-2BD8-E54D-A2E0-8707A28A10A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4682" y="3592038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61" name="Rectangle: Rounded Corners 16">
            <a:extLst>
              <a:ext uri="{FF2B5EF4-FFF2-40B4-BE49-F238E27FC236}">
                <a16:creationId xmlns:a16="http://schemas.microsoft.com/office/drawing/2014/main" id="{1A5F3004-02A9-1E43-A3E5-8ABCD5ED1A1C}"/>
              </a:ext>
            </a:extLst>
          </p:cNvPr>
          <p:cNvSpPr/>
          <p:nvPr userDrawn="1"/>
        </p:nvSpPr>
        <p:spPr>
          <a:xfrm>
            <a:off x="392622" y="4784289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62" name="Picture Placeholder 5">
            <a:extLst>
              <a:ext uri="{FF2B5EF4-FFF2-40B4-BE49-F238E27FC236}">
                <a16:creationId xmlns:a16="http://schemas.microsoft.com/office/drawing/2014/main" id="{1A844DD7-EE1E-F04F-91C7-38039BFF204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4682" y="485663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98" name="Rectangle: Rounded Corners 16">
            <a:extLst>
              <a:ext uri="{FF2B5EF4-FFF2-40B4-BE49-F238E27FC236}">
                <a16:creationId xmlns:a16="http://schemas.microsoft.com/office/drawing/2014/main" id="{491E125D-06D1-A343-A3C9-CBC63A66CDC0}"/>
              </a:ext>
            </a:extLst>
          </p:cNvPr>
          <p:cNvSpPr/>
          <p:nvPr userDrawn="1"/>
        </p:nvSpPr>
        <p:spPr>
          <a:xfrm>
            <a:off x="5605550" y="2294008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99" name="Picture Placeholder 5">
            <a:extLst>
              <a:ext uri="{FF2B5EF4-FFF2-40B4-BE49-F238E27FC236}">
                <a16:creationId xmlns:a16="http://schemas.microsoft.com/office/drawing/2014/main" id="{26670858-0422-9546-B0BD-9B2D594140B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5683052" y="236635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00" name="Rectangle: Rounded Corners 16">
            <a:extLst>
              <a:ext uri="{FF2B5EF4-FFF2-40B4-BE49-F238E27FC236}">
                <a16:creationId xmlns:a16="http://schemas.microsoft.com/office/drawing/2014/main" id="{9DDF7684-5C6D-B344-A059-87C2BDD8657A}"/>
              </a:ext>
            </a:extLst>
          </p:cNvPr>
          <p:cNvSpPr/>
          <p:nvPr userDrawn="1"/>
        </p:nvSpPr>
        <p:spPr>
          <a:xfrm>
            <a:off x="5610992" y="3519693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01" name="Picture Placeholder 5">
            <a:extLst>
              <a:ext uri="{FF2B5EF4-FFF2-40B4-BE49-F238E27FC236}">
                <a16:creationId xmlns:a16="http://schemas.microsoft.com/office/drawing/2014/main" id="{72578CBB-F47F-C740-982B-BA1719663CC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683052" y="3592038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02" name="Rectangle: Rounded Corners 16">
            <a:extLst>
              <a:ext uri="{FF2B5EF4-FFF2-40B4-BE49-F238E27FC236}">
                <a16:creationId xmlns:a16="http://schemas.microsoft.com/office/drawing/2014/main" id="{FE14D617-9285-9D4D-84E4-7BBD145B397E}"/>
              </a:ext>
            </a:extLst>
          </p:cNvPr>
          <p:cNvSpPr/>
          <p:nvPr userDrawn="1"/>
        </p:nvSpPr>
        <p:spPr>
          <a:xfrm>
            <a:off x="5610992" y="4784289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03" name="Picture Placeholder 5">
            <a:extLst>
              <a:ext uri="{FF2B5EF4-FFF2-40B4-BE49-F238E27FC236}">
                <a16:creationId xmlns:a16="http://schemas.microsoft.com/office/drawing/2014/main" id="{32A1D8CC-0021-A243-9775-CF930D41B94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5683052" y="485663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07" name="Text Placeholder 10">
            <a:extLst>
              <a:ext uri="{FF2B5EF4-FFF2-40B4-BE49-F238E27FC236}">
                <a16:creationId xmlns:a16="http://schemas.microsoft.com/office/drawing/2014/main" id="{8867B6C6-0A29-A04E-BAE5-B9060225E12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22571" y="2512451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9" name="Text Placeholder 2">
            <a:extLst>
              <a:ext uri="{FF2B5EF4-FFF2-40B4-BE49-F238E27FC236}">
                <a16:creationId xmlns:a16="http://schemas.microsoft.com/office/drawing/2014/main" id="{9DF49D7C-2E08-9348-9C2B-0496EF9612DF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1222570" y="2265592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0" name="Text Placeholder 10">
            <a:extLst>
              <a:ext uri="{FF2B5EF4-FFF2-40B4-BE49-F238E27FC236}">
                <a16:creationId xmlns:a16="http://schemas.microsoft.com/office/drawing/2014/main" id="{2733402A-D14F-6D48-A59D-329C3824DD2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222571" y="3745506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1" name="Text Placeholder 2">
            <a:extLst>
              <a:ext uri="{FF2B5EF4-FFF2-40B4-BE49-F238E27FC236}">
                <a16:creationId xmlns:a16="http://schemas.microsoft.com/office/drawing/2014/main" id="{3886AD51-641D-6B44-B558-2B15E88D1BC5}"/>
              </a:ext>
            </a:extLst>
          </p:cNvPr>
          <p:cNvSpPr>
            <a:spLocks noGrp="1"/>
          </p:cNvSpPr>
          <p:nvPr>
            <p:ph type="body" idx="28"/>
          </p:nvPr>
        </p:nvSpPr>
        <p:spPr>
          <a:xfrm>
            <a:off x="1222570" y="3498647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2" name="Text Placeholder 10">
            <a:extLst>
              <a:ext uri="{FF2B5EF4-FFF2-40B4-BE49-F238E27FC236}">
                <a16:creationId xmlns:a16="http://schemas.microsoft.com/office/drawing/2014/main" id="{C00297CA-1F0B-4C44-852F-CF6FEA9F948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222571" y="5006270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3" name="Text Placeholder 2">
            <a:extLst>
              <a:ext uri="{FF2B5EF4-FFF2-40B4-BE49-F238E27FC236}">
                <a16:creationId xmlns:a16="http://schemas.microsoft.com/office/drawing/2014/main" id="{3F704107-F38D-E044-8226-ACDDEDEDC605}"/>
              </a:ext>
            </a:extLst>
          </p:cNvPr>
          <p:cNvSpPr>
            <a:spLocks noGrp="1"/>
          </p:cNvSpPr>
          <p:nvPr>
            <p:ph type="body" idx="30"/>
          </p:nvPr>
        </p:nvSpPr>
        <p:spPr>
          <a:xfrm>
            <a:off x="1222570" y="4759411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id="{7A332327-16D9-9B48-8EAC-A4F377D5904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500441" y="2512451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5" name="Text Placeholder 2">
            <a:extLst>
              <a:ext uri="{FF2B5EF4-FFF2-40B4-BE49-F238E27FC236}">
                <a16:creationId xmlns:a16="http://schemas.microsoft.com/office/drawing/2014/main" id="{8EB0263B-D418-C14A-A00B-092B5EB5C515}"/>
              </a:ext>
            </a:extLst>
          </p:cNvPr>
          <p:cNvSpPr>
            <a:spLocks noGrp="1"/>
          </p:cNvSpPr>
          <p:nvPr>
            <p:ph type="body" idx="34"/>
          </p:nvPr>
        </p:nvSpPr>
        <p:spPr>
          <a:xfrm>
            <a:off x="6500441" y="2265592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id="{53CC49A6-2AB5-664B-9A6C-56D70E1382D7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500441" y="3745506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7" name="Text Placeholder 2">
            <a:extLst>
              <a:ext uri="{FF2B5EF4-FFF2-40B4-BE49-F238E27FC236}">
                <a16:creationId xmlns:a16="http://schemas.microsoft.com/office/drawing/2014/main" id="{718CCABC-AF06-5241-8D13-EB2F4637D435}"/>
              </a:ext>
            </a:extLst>
          </p:cNvPr>
          <p:cNvSpPr>
            <a:spLocks noGrp="1"/>
          </p:cNvSpPr>
          <p:nvPr>
            <p:ph type="body" idx="36"/>
          </p:nvPr>
        </p:nvSpPr>
        <p:spPr>
          <a:xfrm>
            <a:off x="6500441" y="3498647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id="{5119242C-1FE8-C140-9349-8172F954E3CB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6500441" y="5006270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9" name="Text Placeholder 2">
            <a:extLst>
              <a:ext uri="{FF2B5EF4-FFF2-40B4-BE49-F238E27FC236}">
                <a16:creationId xmlns:a16="http://schemas.microsoft.com/office/drawing/2014/main" id="{23F2AE0B-3E70-BB47-8FBC-FE66A5A297BD}"/>
              </a:ext>
            </a:extLst>
          </p:cNvPr>
          <p:cNvSpPr>
            <a:spLocks noGrp="1"/>
          </p:cNvSpPr>
          <p:nvPr>
            <p:ph type="body" idx="38"/>
          </p:nvPr>
        </p:nvSpPr>
        <p:spPr>
          <a:xfrm>
            <a:off x="6500441" y="4759411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8A232C0-1AC5-164D-B8B6-CC8F07CF2E21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83075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F9F391E-143D-F948-ADAE-29AEA3C1EBFB}" type="datetimeFigureOut">
              <a:rPr lang="en-US" smtClean="0"/>
              <a:t>6/11/2023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CF93E56-30EE-384E-9A8A-090C645582DB}"/>
              </a:ext>
            </a:extLst>
          </p:cNvPr>
          <p:cNvCxnSpPr>
            <a:cxnSpLocks/>
          </p:cNvCxnSpPr>
          <p:nvPr userDrawn="1"/>
        </p:nvCxnSpPr>
        <p:spPr>
          <a:xfrm>
            <a:off x="392623" y="1405468"/>
            <a:ext cx="11369068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6">
            <a:extLst>
              <a:ext uri="{FF2B5EF4-FFF2-40B4-BE49-F238E27FC236}">
                <a16:creationId xmlns:a16="http://schemas.microsoft.com/office/drawing/2014/main" id="{B3776AA3-9860-D247-8A43-85FD58FFFD43}"/>
              </a:ext>
            </a:extLst>
          </p:cNvPr>
          <p:cNvSpPr/>
          <p:nvPr/>
        </p:nvSpPr>
        <p:spPr>
          <a:xfrm>
            <a:off x="392623" y="2356447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A07194D-FDC6-4941-AE99-5ED1F7F4C5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4683" y="2428792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7" name="Rectangle: Rounded Corners 16">
            <a:extLst>
              <a:ext uri="{FF2B5EF4-FFF2-40B4-BE49-F238E27FC236}">
                <a16:creationId xmlns:a16="http://schemas.microsoft.com/office/drawing/2014/main" id="{F5244B71-4557-B64C-8C28-456C7623AE5B}"/>
              </a:ext>
            </a:extLst>
          </p:cNvPr>
          <p:cNvSpPr/>
          <p:nvPr userDrawn="1"/>
        </p:nvSpPr>
        <p:spPr>
          <a:xfrm>
            <a:off x="392623" y="3582132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58" name="Picture Placeholder 5">
            <a:extLst>
              <a:ext uri="{FF2B5EF4-FFF2-40B4-BE49-F238E27FC236}">
                <a16:creationId xmlns:a16="http://schemas.microsoft.com/office/drawing/2014/main" id="{B12F4613-2BD8-E54D-A2E0-8707A28A10A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4683" y="3654477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61" name="Rectangle: Rounded Corners 16">
            <a:extLst>
              <a:ext uri="{FF2B5EF4-FFF2-40B4-BE49-F238E27FC236}">
                <a16:creationId xmlns:a16="http://schemas.microsoft.com/office/drawing/2014/main" id="{1A5F3004-02A9-1E43-A3E5-8ABCD5ED1A1C}"/>
              </a:ext>
            </a:extLst>
          </p:cNvPr>
          <p:cNvSpPr/>
          <p:nvPr userDrawn="1"/>
        </p:nvSpPr>
        <p:spPr>
          <a:xfrm>
            <a:off x="392623" y="4846728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62" name="Picture Placeholder 5">
            <a:extLst>
              <a:ext uri="{FF2B5EF4-FFF2-40B4-BE49-F238E27FC236}">
                <a16:creationId xmlns:a16="http://schemas.microsoft.com/office/drawing/2014/main" id="{1A844DD7-EE1E-F04F-91C7-38039BFF204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4683" y="491907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98" name="Rectangle: Rounded Corners 16">
            <a:extLst>
              <a:ext uri="{FF2B5EF4-FFF2-40B4-BE49-F238E27FC236}">
                <a16:creationId xmlns:a16="http://schemas.microsoft.com/office/drawing/2014/main" id="{491E125D-06D1-A343-A3C9-CBC63A66CDC0}"/>
              </a:ext>
            </a:extLst>
          </p:cNvPr>
          <p:cNvSpPr/>
          <p:nvPr userDrawn="1"/>
        </p:nvSpPr>
        <p:spPr>
          <a:xfrm>
            <a:off x="6472581" y="2356447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99" name="Picture Placeholder 5">
            <a:extLst>
              <a:ext uri="{FF2B5EF4-FFF2-40B4-BE49-F238E27FC236}">
                <a16:creationId xmlns:a16="http://schemas.microsoft.com/office/drawing/2014/main" id="{26670858-0422-9546-B0BD-9B2D594140B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544641" y="2428792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00" name="Rectangle: Rounded Corners 16">
            <a:extLst>
              <a:ext uri="{FF2B5EF4-FFF2-40B4-BE49-F238E27FC236}">
                <a16:creationId xmlns:a16="http://schemas.microsoft.com/office/drawing/2014/main" id="{9DDF7684-5C6D-B344-A059-87C2BDD8657A}"/>
              </a:ext>
            </a:extLst>
          </p:cNvPr>
          <p:cNvSpPr/>
          <p:nvPr userDrawn="1"/>
        </p:nvSpPr>
        <p:spPr>
          <a:xfrm>
            <a:off x="6472581" y="3582132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01" name="Picture Placeholder 5">
            <a:extLst>
              <a:ext uri="{FF2B5EF4-FFF2-40B4-BE49-F238E27FC236}">
                <a16:creationId xmlns:a16="http://schemas.microsoft.com/office/drawing/2014/main" id="{72578CBB-F47F-C740-982B-BA1719663CC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544641" y="3654477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02" name="Rectangle: Rounded Corners 16">
            <a:extLst>
              <a:ext uri="{FF2B5EF4-FFF2-40B4-BE49-F238E27FC236}">
                <a16:creationId xmlns:a16="http://schemas.microsoft.com/office/drawing/2014/main" id="{FE14D617-9285-9D4D-84E4-7BBD145B397E}"/>
              </a:ext>
            </a:extLst>
          </p:cNvPr>
          <p:cNvSpPr/>
          <p:nvPr userDrawn="1"/>
        </p:nvSpPr>
        <p:spPr>
          <a:xfrm>
            <a:off x="6472581" y="4846728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03" name="Picture Placeholder 5">
            <a:extLst>
              <a:ext uri="{FF2B5EF4-FFF2-40B4-BE49-F238E27FC236}">
                <a16:creationId xmlns:a16="http://schemas.microsoft.com/office/drawing/2014/main" id="{32A1D8CC-0021-A243-9775-CF930D41B94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544641" y="491907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07" name="Text Placeholder 10">
            <a:extLst>
              <a:ext uri="{FF2B5EF4-FFF2-40B4-BE49-F238E27FC236}">
                <a16:creationId xmlns:a16="http://schemas.microsoft.com/office/drawing/2014/main" id="{8867B6C6-0A29-A04E-BAE5-B9060225E12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13862" y="2574890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9" name="Text Placeholder 2">
            <a:extLst>
              <a:ext uri="{FF2B5EF4-FFF2-40B4-BE49-F238E27FC236}">
                <a16:creationId xmlns:a16="http://schemas.microsoft.com/office/drawing/2014/main" id="{9DF49D7C-2E08-9348-9C2B-0496EF9612DF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1213862" y="2328032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0" name="Text Placeholder 10">
            <a:extLst>
              <a:ext uri="{FF2B5EF4-FFF2-40B4-BE49-F238E27FC236}">
                <a16:creationId xmlns:a16="http://schemas.microsoft.com/office/drawing/2014/main" id="{2733402A-D14F-6D48-A59D-329C3824DD2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213862" y="3807945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1" name="Text Placeholder 2">
            <a:extLst>
              <a:ext uri="{FF2B5EF4-FFF2-40B4-BE49-F238E27FC236}">
                <a16:creationId xmlns:a16="http://schemas.microsoft.com/office/drawing/2014/main" id="{3886AD51-641D-6B44-B558-2B15E88D1BC5}"/>
              </a:ext>
            </a:extLst>
          </p:cNvPr>
          <p:cNvSpPr>
            <a:spLocks noGrp="1"/>
          </p:cNvSpPr>
          <p:nvPr>
            <p:ph type="body" idx="28"/>
          </p:nvPr>
        </p:nvSpPr>
        <p:spPr>
          <a:xfrm>
            <a:off x="1213862" y="3561087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2" name="Text Placeholder 10">
            <a:extLst>
              <a:ext uri="{FF2B5EF4-FFF2-40B4-BE49-F238E27FC236}">
                <a16:creationId xmlns:a16="http://schemas.microsoft.com/office/drawing/2014/main" id="{C00297CA-1F0B-4C44-852F-CF6FEA9F948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213862" y="5068709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3" name="Text Placeholder 2">
            <a:extLst>
              <a:ext uri="{FF2B5EF4-FFF2-40B4-BE49-F238E27FC236}">
                <a16:creationId xmlns:a16="http://schemas.microsoft.com/office/drawing/2014/main" id="{3F704107-F38D-E044-8226-ACDDEDEDC605}"/>
              </a:ext>
            </a:extLst>
          </p:cNvPr>
          <p:cNvSpPr>
            <a:spLocks noGrp="1"/>
          </p:cNvSpPr>
          <p:nvPr>
            <p:ph type="body" idx="30"/>
          </p:nvPr>
        </p:nvSpPr>
        <p:spPr>
          <a:xfrm>
            <a:off x="1213862" y="4821851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id="{7A332327-16D9-9B48-8EAC-A4F377D5904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358765" y="2574890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5" name="Text Placeholder 2">
            <a:extLst>
              <a:ext uri="{FF2B5EF4-FFF2-40B4-BE49-F238E27FC236}">
                <a16:creationId xmlns:a16="http://schemas.microsoft.com/office/drawing/2014/main" id="{8EB0263B-D418-C14A-A00B-092B5EB5C515}"/>
              </a:ext>
            </a:extLst>
          </p:cNvPr>
          <p:cNvSpPr>
            <a:spLocks noGrp="1"/>
          </p:cNvSpPr>
          <p:nvPr>
            <p:ph type="body" idx="34"/>
          </p:nvPr>
        </p:nvSpPr>
        <p:spPr>
          <a:xfrm>
            <a:off x="7358764" y="2328032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id="{53CC49A6-2AB5-664B-9A6C-56D70E1382D7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358765" y="3807945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7" name="Text Placeholder 2">
            <a:extLst>
              <a:ext uri="{FF2B5EF4-FFF2-40B4-BE49-F238E27FC236}">
                <a16:creationId xmlns:a16="http://schemas.microsoft.com/office/drawing/2014/main" id="{718CCABC-AF06-5241-8D13-EB2F4637D435}"/>
              </a:ext>
            </a:extLst>
          </p:cNvPr>
          <p:cNvSpPr>
            <a:spLocks noGrp="1"/>
          </p:cNvSpPr>
          <p:nvPr>
            <p:ph type="body" idx="36"/>
          </p:nvPr>
        </p:nvSpPr>
        <p:spPr>
          <a:xfrm>
            <a:off x="7358764" y="3561087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id="{5119242C-1FE8-C140-9349-8172F954E3CB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358765" y="5068709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9" name="Text Placeholder 2">
            <a:extLst>
              <a:ext uri="{FF2B5EF4-FFF2-40B4-BE49-F238E27FC236}">
                <a16:creationId xmlns:a16="http://schemas.microsoft.com/office/drawing/2014/main" id="{23F2AE0B-3E70-BB47-8FBC-FE66A5A297BD}"/>
              </a:ext>
            </a:extLst>
          </p:cNvPr>
          <p:cNvSpPr>
            <a:spLocks noGrp="1"/>
          </p:cNvSpPr>
          <p:nvPr>
            <p:ph type="body" idx="38"/>
          </p:nvPr>
        </p:nvSpPr>
        <p:spPr>
          <a:xfrm>
            <a:off x="7358764" y="4821851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4402679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icture Placeholder 5">
            <a:extLst>
              <a:ext uri="{FF2B5EF4-FFF2-40B4-BE49-F238E27FC236}">
                <a16:creationId xmlns:a16="http://schemas.microsoft.com/office/drawing/2014/main" id="{D2B2CC15-A5D6-7646-B184-255F86FB708E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0" y="0"/>
            <a:ext cx="12191999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F9F391E-143D-F948-ADAE-29AEA3C1EBFB}" type="datetimeFigureOut">
              <a:rPr lang="en-US" smtClean="0"/>
              <a:pPr/>
              <a:t>6/11/2023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1FEFF75-79D2-EE46-877B-299D1510E6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48661" y="339645"/>
            <a:ext cx="10113030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A07194D-FDC6-4941-AE99-5ED1F7F4C5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730896" y="236635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8" name="Picture Placeholder 5">
            <a:extLst>
              <a:ext uri="{FF2B5EF4-FFF2-40B4-BE49-F238E27FC236}">
                <a16:creationId xmlns:a16="http://schemas.microsoft.com/office/drawing/2014/main" id="{B12F4613-2BD8-E54D-A2E0-8707A28A10A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30896" y="3592038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2" name="Picture Placeholder 5">
            <a:extLst>
              <a:ext uri="{FF2B5EF4-FFF2-40B4-BE49-F238E27FC236}">
                <a16:creationId xmlns:a16="http://schemas.microsoft.com/office/drawing/2014/main" id="{1A844DD7-EE1E-F04F-91C7-38039BFF204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730896" y="485663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9" name="Picture Placeholder 5">
            <a:extLst>
              <a:ext uri="{FF2B5EF4-FFF2-40B4-BE49-F238E27FC236}">
                <a16:creationId xmlns:a16="http://schemas.microsoft.com/office/drawing/2014/main" id="{26670858-0422-9546-B0BD-9B2D594140B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949266" y="236635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1" name="Picture Placeholder 5">
            <a:extLst>
              <a:ext uri="{FF2B5EF4-FFF2-40B4-BE49-F238E27FC236}">
                <a16:creationId xmlns:a16="http://schemas.microsoft.com/office/drawing/2014/main" id="{72578CBB-F47F-C740-982B-BA1719663CC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949266" y="3592038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3" name="Picture Placeholder 5">
            <a:extLst>
              <a:ext uri="{FF2B5EF4-FFF2-40B4-BE49-F238E27FC236}">
                <a16:creationId xmlns:a16="http://schemas.microsoft.com/office/drawing/2014/main" id="{32A1D8CC-0021-A243-9775-CF930D41B94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949266" y="485663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7" name="Text Placeholder 10">
            <a:extLst>
              <a:ext uri="{FF2B5EF4-FFF2-40B4-BE49-F238E27FC236}">
                <a16:creationId xmlns:a16="http://schemas.microsoft.com/office/drawing/2014/main" id="{8867B6C6-0A29-A04E-BAE5-B9060225E12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88785" y="2512451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9" name="Text Placeholder 2">
            <a:extLst>
              <a:ext uri="{FF2B5EF4-FFF2-40B4-BE49-F238E27FC236}">
                <a16:creationId xmlns:a16="http://schemas.microsoft.com/office/drawing/2014/main" id="{9DF49D7C-2E08-9348-9C2B-0496EF9612DF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2488784" y="2265592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0" name="Text Placeholder 10">
            <a:extLst>
              <a:ext uri="{FF2B5EF4-FFF2-40B4-BE49-F238E27FC236}">
                <a16:creationId xmlns:a16="http://schemas.microsoft.com/office/drawing/2014/main" id="{2733402A-D14F-6D48-A59D-329C3824DD2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488785" y="3745506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1" name="Text Placeholder 2">
            <a:extLst>
              <a:ext uri="{FF2B5EF4-FFF2-40B4-BE49-F238E27FC236}">
                <a16:creationId xmlns:a16="http://schemas.microsoft.com/office/drawing/2014/main" id="{3886AD51-641D-6B44-B558-2B15E88D1BC5}"/>
              </a:ext>
            </a:extLst>
          </p:cNvPr>
          <p:cNvSpPr>
            <a:spLocks noGrp="1"/>
          </p:cNvSpPr>
          <p:nvPr>
            <p:ph type="body" idx="28"/>
          </p:nvPr>
        </p:nvSpPr>
        <p:spPr>
          <a:xfrm>
            <a:off x="2488784" y="3498647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2" name="Text Placeholder 10">
            <a:extLst>
              <a:ext uri="{FF2B5EF4-FFF2-40B4-BE49-F238E27FC236}">
                <a16:creationId xmlns:a16="http://schemas.microsoft.com/office/drawing/2014/main" id="{C00297CA-1F0B-4C44-852F-CF6FEA9F948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2488785" y="5006270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3" name="Text Placeholder 2">
            <a:extLst>
              <a:ext uri="{FF2B5EF4-FFF2-40B4-BE49-F238E27FC236}">
                <a16:creationId xmlns:a16="http://schemas.microsoft.com/office/drawing/2014/main" id="{3F704107-F38D-E044-8226-ACDDEDEDC605}"/>
              </a:ext>
            </a:extLst>
          </p:cNvPr>
          <p:cNvSpPr>
            <a:spLocks noGrp="1"/>
          </p:cNvSpPr>
          <p:nvPr>
            <p:ph type="body" idx="30"/>
          </p:nvPr>
        </p:nvSpPr>
        <p:spPr>
          <a:xfrm>
            <a:off x="2488784" y="4759411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id="{7A332327-16D9-9B48-8EAC-A4F377D5904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766655" y="2512451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5" name="Text Placeholder 2">
            <a:extLst>
              <a:ext uri="{FF2B5EF4-FFF2-40B4-BE49-F238E27FC236}">
                <a16:creationId xmlns:a16="http://schemas.microsoft.com/office/drawing/2014/main" id="{8EB0263B-D418-C14A-A00B-092B5EB5C515}"/>
              </a:ext>
            </a:extLst>
          </p:cNvPr>
          <p:cNvSpPr>
            <a:spLocks noGrp="1"/>
          </p:cNvSpPr>
          <p:nvPr>
            <p:ph type="body" idx="34"/>
          </p:nvPr>
        </p:nvSpPr>
        <p:spPr>
          <a:xfrm>
            <a:off x="7766655" y="2265592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id="{53CC49A6-2AB5-664B-9A6C-56D70E1382D7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766655" y="3745506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7" name="Text Placeholder 2">
            <a:extLst>
              <a:ext uri="{FF2B5EF4-FFF2-40B4-BE49-F238E27FC236}">
                <a16:creationId xmlns:a16="http://schemas.microsoft.com/office/drawing/2014/main" id="{718CCABC-AF06-5241-8D13-EB2F4637D435}"/>
              </a:ext>
            </a:extLst>
          </p:cNvPr>
          <p:cNvSpPr>
            <a:spLocks noGrp="1"/>
          </p:cNvSpPr>
          <p:nvPr>
            <p:ph type="body" idx="36"/>
          </p:nvPr>
        </p:nvSpPr>
        <p:spPr>
          <a:xfrm>
            <a:off x="7766655" y="3498647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id="{5119242C-1FE8-C140-9349-8172F954E3CB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766655" y="5006270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9" name="Text Placeholder 2">
            <a:extLst>
              <a:ext uri="{FF2B5EF4-FFF2-40B4-BE49-F238E27FC236}">
                <a16:creationId xmlns:a16="http://schemas.microsoft.com/office/drawing/2014/main" id="{23F2AE0B-3E70-BB47-8FBC-FE66A5A297BD}"/>
              </a:ext>
            </a:extLst>
          </p:cNvPr>
          <p:cNvSpPr>
            <a:spLocks noGrp="1"/>
          </p:cNvSpPr>
          <p:nvPr>
            <p:ph type="body" idx="38"/>
          </p:nvPr>
        </p:nvSpPr>
        <p:spPr>
          <a:xfrm>
            <a:off x="7766655" y="4759411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2D604C81-B013-4641-9B16-5E9ECBD30CBA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116817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icture Placeholder 5">
            <a:extLst>
              <a:ext uri="{FF2B5EF4-FFF2-40B4-BE49-F238E27FC236}">
                <a16:creationId xmlns:a16="http://schemas.microsoft.com/office/drawing/2014/main" id="{C76CA39F-4826-EC4A-B911-A0B38E489269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0" y="0"/>
            <a:ext cx="12191999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F9F391E-143D-F948-ADAE-29AEA3C1EBFB}" type="datetimeFigureOut">
              <a:rPr lang="en-US" smtClean="0"/>
              <a:pPr/>
              <a:t>6/11/2023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1FEFF75-79D2-EE46-877B-299D1510E6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974810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CF93E56-30EE-384E-9A8A-090C645582DB}"/>
              </a:ext>
            </a:extLst>
          </p:cNvPr>
          <p:cNvCxnSpPr>
            <a:cxnSpLocks/>
          </p:cNvCxnSpPr>
          <p:nvPr userDrawn="1"/>
        </p:nvCxnSpPr>
        <p:spPr>
          <a:xfrm>
            <a:off x="392623" y="2038081"/>
            <a:ext cx="11369068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A07194D-FDC6-4941-AE99-5ED1F7F4C5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4683" y="221546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8" name="Picture Placeholder 5">
            <a:extLst>
              <a:ext uri="{FF2B5EF4-FFF2-40B4-BE49-F238E27FC236}">
                <a16:creationId xmlns:a16="http://schemas.microsoft.com/office/drawing/2014/main" id="{B12F4613-2BD8-E54D-A2E0-8707A28A10A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4683" y="3441149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2" name="Picture Placeholder 5">
            <a:extLst>
              <a:ext uri="{FF2B5EF4-FFF2-40B4-BE49-F238E27FC236}">
                <a16:creationId xmlns:a16="http://schemas.microsoft.com/office/drawing/2014/main" id="{1A844DD7-EE1E-F04F-91C7-38039BFF204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4683" y="4705745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9" name="Picture Placeholder 5">
            <a:extLst>
              <a:ext uri="{FF2B5EF4-FFF2-40B4-BE49-F238E27FC236}">
                <a16:creationId xmlns:a16="http://schemas.microsoft.com/office/drawing/2014/main" id="{26670858-0422-9546-B0BD-9B2D594140B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544641" y="221546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1" name="Picture Placeholder 5">
            <a:extLst>
              <a:ext uri="{FF2B5EF4-FFF2-40B4-BE49-F238E27FC236}">
                <a16:creationId xmlns:a16="http://schemas.microsoft.com/office/drawing/2014/main" id="{72578CBB-F47F-C740-982B-BA1719663CC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544641" y="3441149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3" name="Picture Placeholder 5">
            <a:extLst>
              <a:ext uri="{FF2B5EF4-FFF2-40B4-BE49-F238E27FC236}">
                <a16:creationId xmlns:a16="http://schemas.microsoft.com/office/drawing/2014/main" id="{32A1D8CC-0021-A243-9775-CF930D41B94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544641" y="4705745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7" name="Text Placeholder 10">
            <a:extLst>
              <a:ext uri="{FF2B5EF4-FFF2-40B4-BE49-F238E27FC236}">
                <a16:creationId xmlns:a16="http://schemas.microsoft.com/office/drawing/2014/main" id="{8867B6C6-0A29-A04E-BAE5-B9060225E12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13862" y="2361562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9" name="Text Placeholder 2">
            <a:extLst>
              <a:ext uri="{FF2B5EF4-FFF2-40B4-BE49-F238E27FC236}">
                <a16:creationId xmlns:a16="http://schemas.microsoft.com/office/drawing/2014/main" id="{9DF49D7C-2E08-9348-9C2B-0496EF9612DF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1213862" y="2114704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0" name="Text Placeholder 10">
            <a:extLst>
              <a:ext uri="{FF2B5EF4-FFF2-40B4-BE49-F238E27FC236}">
                <a16:creationId xmlns:a16="http://schemas.microsoft.com/office/drawing/2014/main" id="{2733402A-D14F-6D48-A59D-329C3824DD2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213862" y="3594617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1" name="Text Placeholder 2">
            <a:extLst>
              <a:ext uri="{FF2B5EF4-FFF2-40B4-BE49-F238E27FC236}">
                <a16:creationId xmlns:a16="http://schemas.microsoft.com/office/drawing/2014/main" id="{3886AD51-641D-6B44-B558-2B15E88D1BC5}"/>
              </a:ext>
            </a:extLst>
          </p:cNvPr>
          <p:cNvSpPr>
            <a:spLocks noGrp="1"/>
          </p:cNvSpPr>
          <p:nvPr>
            <p:ph type="body" idx="28"/>
          </p:nvPr>
        </p:nvSpPr>
        <p:spPr>
          <a:xfrm>
            <a:off x="1213862" y="3347759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2" name="Text Placeholder 10">
            <a:extLst>
              <a:ext uri="{FF2B5EF4-FFF2-40B4-BE49-F238E27FC236}">
                <a16:creationId xmlns:a16="http://schemas.microsoft.com/office/drawing/2014/main" id="{C00297CA-1F0B-4C44-852F-CF6FEA9F948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213862" y="4855381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3" name="Text Placeholder 2">
            <a:extLst>
              <a:ext uri="{FF2B5EF4-FFF2-40B4-BE49-F238E27FC236}">
                <a16:creationId xmlns:a16="http://schemas.microsoft.com/office/drawing/2014/main" id="{3F704107-F38D-E044-8226-ACDDEDEDC605}"/>
              </a:ext>
            </a:extLst>
          </p:cNvPr>
          <p:cNvSpPr>
            <a:spLocks noGrp="1"/>
          </p:cNvSpPr>
          <p:nvPr>
            <p:ph type="body" idx="30"/>
          </p:nvPr>
        </p:nvSpPr>
        <p:spPr>
          <a:xfrm>
            <a:off x="1213862" y="4608523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id="{7A332327-16D9-9B48-8EAC-A4F377D5904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358765" y="2361562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5" name="Text Placeholder 2">
            <a:extLst>
              <a:ext uri="{FF2B5EF4-FFF2-40B4-BE49-F238E27FC236}">
                <a16:creationId xmlns:a16="http://schemas.microsoft.com/office/drawing/2014/main" id="{8EB0263B-D418-C14A-A00B-092B5EB5C515}"/>
              </a:ext>
            </a:extLst>
          </p:cNvPr>
          <p:cNvSpPr>
            <a:spLocks noGrp="1"/>
          </p:cNvSpPr>
          <p:nvPr>
            <p:ph type="body" idx="34"/>
          </p:nvPr>
        </p:nvSpPr>
        <p:spPr>
          <a:xfrm>
            <a:off x="7358764" y="2114704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id="{53CC49A6-2AB5-664B-9A6C-56D70E1382D7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358765" y="3594617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7" name="Text Placeholder 2">
            <a:extLst>
              <a:ext uri="{FF2B5EF4-FFF2-40B4-BE49-F238E27FC236}">
                <a16:creationId xmlns:a16="http://schemas.microsoft.com/office/drawing/2014/main" id="{718CCABC-AF06-5241-8D13-EB2F4637D435}"/>
              </a:ext>
            </a:extLst>
          </p:cNvPr>
          <p:cNvSpPr>
            <a:spLocks noGrp="1"/>
          </p:cNvSpPr>
          <p:nvPr>
            <p:ph type="body" idx="36"/>
          </p:nvPr>
        </p:nvSpPr>
        <p:spPr>
          <a:xfrm>
            <a:off x="7358764" y="3347759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id="{5119242C-1FE8-C140-9349-8172F954E3CB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358765" y="4855381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9" name="Text Placeholder 2">
            <a:extLst>
              <a:ext uri="{FF2B5EF4-FFF2-40B4-BE49-F238E27FC236}">
                <a16:creationId xmlns:a16="http://schemas.microsoft.com/office/drawing/2014/main" id="{23F2AE0B-3E70-BB47-8FBC-FE66A5A297BD}"/>
              </a:ext>
            </a:extLst>
          </p:cNvPr>
          <p:cNvSpPr>
            <a:spLocks noGrp="1"/>
          </p:cNvSpPr>
          <p:nvPr>
            <p:ph type="body" idx="38"/>
          </p:nvPr>
        </p:nvSpPr>
        <p:spPr>
          <a:xfrm>
            <a:off x="7358764" y="4608523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6AF7CBB0-F32C-B84C-AEEA-FA0944BBB865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95857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_5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1" cy="6858000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5286196"/>
            <a:ext cx="4179375" cy="356462"/>
          </a:xfrm>
        </p:spPr>
        <p:txBody>
          <a:bodyPr lIns="0" rIns="0">
            <a:normAutofit/>
          </a:bodyPr>
          <a:lstStyle>
            <a:lvl1pPr marL="0" indent="0">
              <a:buNone/>
              <a:defRPr sz="1800" b="1" i="0" cap="all" spc="300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5790"/>
            <a:ext cx="4179376" cy="2387600"/>
          </a:xfrm>
        </p:spPr>
        <p:txBody>
          <a:bodyPr lIns="0" rIns="0" anchor="b">
            <a:normAutofit/>
          </a:bodyPr>
          <a:lstStyle>
            <a:lvl1pPr algn="l">
              <a:defRPr sz="48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B4FF4E3-951F-F040-800F-0DDAC2CCC507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54221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6/11/2023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27321" y="339645"/>
            <a:ext cx="10134369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27322" y="1507066"/>
            <a:ext cx="10134371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78CECE2-CD4D-4A44-927A-53FFE158AF1C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97903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6/11/2023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0115219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624" y="1507066"/>
            <a:ext cx="10115221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A21F7CE-A4E6-574A-B490-8FC432772886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25126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6/11/2023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624" y="1507066"/>
            <a:ext cx="11369070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CF93E56-30EE-384E-9A8A-090C645582DB}"/>
              </a:ext>
            </a:extLst>
          </p:cNvPr>
          <p:cNvCxnSpPr>
            <a:cxnSpLocks/>
          </p:cNvCxnSpPr>
          <p:nvPr userDrawn="1"/>
        </p:nvCxnSpPr>
        <p:spPr>
          <a:xfrm>
            <a:off x="392623" y="1405468"/>
            <a:ext cx="11369068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50572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5">
            <a:extLst>
              <a:ext uri="{FF2B5EF4-FFF2-40B4-BE49-F238E27FC236}">
                <a16:creationId xmlns:a16="http://schemas.microsoft.com/office/drawing/2014/main" id="{91DF7114-976E-3345-A7C4-77F951EA42C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" y="-1"/>
            <a:ext cx="12192000" cy="6857999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6/11/2023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27321" y="339645"/>
            <a:ext cx="10134369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27322" y="1507066"/>
            <a:ext cx="10134371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78CECE2-CD4D-4A44-927A-53FFE158AF1C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80676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5">
            <a:extLst>
              <a:ext uri="{FF2B5EF4-FFF2-40B4-BE49-F238E27FC236}">
                <a16:creationId xmlns:a16="http://schemas.microsoft.com/office/drawing/2014/main" id="{CCA2E80D-B045-2346-9C1F-70BFBD4AF7B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" y="-1"/>
            <a:ext cx="12192000" cy="6857999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6/11/2023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624" y="1507066"/>
            <a:ext cx="11369070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40B4699-8C04-D74B-BFAF-27221E81DEBB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38705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1902FA6-24E0-3C4A-8B7A-F529DB122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845A71-C369-2A42-A14F-2BD1985F75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870798-FB93-8742-9A92-FA7A241AFA9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356824-A55C-4F44-B9CB-109B027241D7}" type="datetimeFigureOut">
              <a:rPr lang="en-US" smtClean="0"/>
              <a:t>6/11/2023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42A715-D537-DD4B-8BE6-1E573155F1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A9E735-B191-784C-98F7-65384DACA4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C6627B-E4D5-2947-8E88-B84039729B9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45829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3" r:id="rId2"/>
    <p:sldLayoutId id="2147483670" r:id="rId3"/>
    <p:sldLayoutId id="2147483674" r:id="rId4"/>
    <p:sldLayoutId id="2147483661" r:id="rId5"/>
    <p:sldLayoutId id="2147483676" r:id="rId6"/>
    <p:sldLayoutId id="2147483675" r:id="rId7"/>
    <p:sldLayoutId id="2147483677" r:id="rId8"/>
    <p:sldLayoutId id="2147483678" r:id="rId9"/>
    <p:sldLayoutId id="2147483679" r:id="rId10"/>
    <p:sldLayoutId id="2147483681" r:id="rId11"/>
    <p:sldLayoutId id="2147483682" r:id="rId12"/>
    <p:sldLayoutId id="2147483686" r:id="rId13"/>
    <p:sldLayoutId id="2147483683" r:id="rId14"/>
    <p:sldLayoutId id="2147483685" r:id="rId15"/>
    <p:sldLayoutId id="2147483684" r:id="rId16"/>
    <p:sldLayoutId id="2147483680" r:id="rId17"/>
    <p:sldLayoutId id="2147483691" r:id="rId18"/>
    <p:sldLayoutId id="2147483692" r:id="rId19"/>
    <p:sldLayoutId id="2147483693" r:id="rId20"/>
    <p:sldLayoutId id="2147483694" r:id="rId21"/>
    <p:sldLayoutId id="2147483688" r:id="rId22"/>
    <p:sldLayoutId id="2147483687" r:id="rId23"/>
    <p:sldLayoutId id="2147483689" r:id="rId24"/>
    <p:sldLayoutId id="2147483690" r:id="rId25"/>
    <p:sldLayoutId id="2147483695" r:id="rId26"/>
    <p:sldLayoutId id="2147483696" r:id="rId27"/>
    <p:sldLayoutId id="2147483697" r:id="rId28"/>
    <p:sldLayoutId id="2147483698" r:id="rId29"/>
    <p:sldLayoutId id="2147483703" r:id="rId30"/>
    <p:sldLayoutId id="2147483704" r:id="rId31"/>
    <p:sldLayoutId id="2147483705" r:id="rId32"/>
    <p:sldLayoutId id="2147483706" r:id="rId33"/>
    <p:sldLayoutId id="2147483700" r:id="rId34"/>
    <p:sldLayoutId id="2147483699" r:id="rId35"/>
    <p:sldLayoutId id="2147483701" r:id="rId36"/>
    <p:sldLayoutId id="2147483702" r:id="rId3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60.png"/><Relationship Id="rId4" Type="http://schemas.openxmlformats.org/officeDocument/2006/relationships/customXml" Target="../ink/ink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60.png"/><Relationship Id="rId4" Type="http://schemas.openxmlformats.org/officeDocument/2006/relationships/customXml" Target="../ink/ink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60.png"/><Relationship Id="rId4" Type="http://schemas.openxmlformats.org/officeDocument/2006/relationships/customXml" Target="../ink/ink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0.png"/><Relationship Id="rId4" Type="http://schemas.openxmlformats.org/officeDocument/2006/relationships/customXml" Target="../ink/ink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0.png"/><Relationship Id="rId4" Type="http://schemas.openxmlformats.org/officeDocument/2006/relationships/customXml" Target="../ink/ink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0.png"/><Relationship Id="rId4" Type="http://schemas.openxmlformats.org/officeDocument/2006/relationships/customXml" Target="../ink/ink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0.png"/><Relationship Id="rId4" Type="http://schemas.openxmlformats.org/officeDocument/2006/relationships/customXml" Target="../ink/ink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60.png"/><Relationship Id="rId4" Type="http://schemas.openxmlformats.org/officeDocument/2006/relationships/customXml" Target="../ink/ink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21" descr="Hand placing stars">
            <a:extLst>
              <a:ext uri="{FF2B5EF4-FFF2-40B4-BE49-F238E27FC236}">
                <a16:creationId xmlns:a16="http://schemas.microsoft.com/office/drawing/2014/main" id="{DB20DB88-CBCC-9A4A-BA0A-4807E1B8E80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l="20319" r="20318" b="-1"/>
          <a:stretch/>
        </p:blipFill>
        <p:spPr>
          <a:xfrm>
            <a:off x="6093055" y="10"/>
            <a:ext cx="6098946" cy="6857990"/>
          </a:xfrm>
          <a:prstGeom prst="rect">
            <a:avLst/>
          </a:prstGeom>
          <a:noFill/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48362CB-F41D-164B-BAC7-F91A6E68A2AC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999537" y="4511526"/>
            <a:ext cx="4179375" cy="356462"/>
          </a:xfrm>
        </p:spPr>
        <p:txBody>
          <a:bodyPr>
            <a:normAutofit fontScale="92500" lnSpcReduction="20000"/>
          </a:bodyPr>
          <a:lstStyle/>
          <a:p>
            <a:pPr algn="ctr" rtl="1"/>
            <a:r>
              <a:rPr lang="he-IL" sz="2400" dirty="0">
                <a:latin typeface="Arial" panose="020B0604020202020204" pitchFamily="34" charset="0"/>
                <a:cs typeface="Arial" panose="020B0604020202020204" pitchFamily="34" charset="0"/>
              </a:rPr>
              <a:t>אלכס גורבצ'וב</a:t>
            </a:r>
            <a:endParaRPr lang="id-ID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9516ACA-375D-1140-8EDA-CE04AAC758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9537" y="3425854"/>
            <a:ext cx="4179376" cy="902865"/>
          </a:xfrm>
        </p:spPr>
        <p:txBody>
          <a:bodyPr anchor="b">
            <a:noAutofit/>
          </a:bodyPr>
          <a:lstStyle/>
          <a:p>
            <a:pPr algn="ctr" rtl="1"/>
            <a:r>
              <a:rPr lang="en-US" sz="6000" dirty="0">
                <a:latin typeface="Arial" panose="020B0604020202020204" pitchFamily="34" charset="0"/>
                <a:cs typeface="Arial" panose="020B0604020202020204" pitchFamily="34" charset="0"/>
              </a:rPr>
              <a:t>QA</a:t>
            </a:r>
            <a:br>
              <a:rPr lang="he-IL" sz="6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e-IL" sz="6000" dirty="0">
                <a:latin typeface="Arial" panose="020B0604020202020204" pitchFamily="34" charset="0"/>
                <a:cs typeface="Arial" panose="020B0604020202020204" pitchFamily="34" charset="0"/>
              </a:rPr>
              <a:t>בודק תוכנה</a:t>
            </a:r>
            <a:endParaRPr lang="en-US" sz="6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תמונה 15">
            <a:extLst>
              <a:ext uri="{FF2B5EF4-FFF2-40B4-BE49-F238E27FC236}">
                <a16:creationId xmlns:a16="http://schemas.microsoft.com/office/drawing/2014/main" id="{85DD4F0C-1060-F2A1-6EFA-429626B64D8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69" y="571722"/>
            <a:ext cx="5208915" cy="725813"/>
          </a:xfrm>
          <a:prstGeom prst="rect">
            <a:avLst/>
          </a:prstGeom>
          <a:noFill/>
        </p:spPr>
      </p:pic>
      <p:pic>
        <p:nvPicPr>
          <p:cNvPr id="12" name="Picture 11" descr="Logo, company name&#10;&#10;Description automatically generated">
            <a:extLst>
              <a:ext uri="{FF2B5EF4-FFF2-40B4-BE49-F238E27FC236}">
                <a16:creationId xmlns:a16="http://schemas.microsoft.com/office/drawing/2014/main" id="{D5B8B34F-DFCB-5208-45CD-CD44786ED7D1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3818" y="5917769"/>
            <a:ext cx="885720" cy="885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8479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Placeholder 15" descr="People reviewing floor plans">
            <a:extLst>
              <a:ext uri="{FF2B5EF4-FFF2-40B4-BE49-F238E27FC236}">
                <a16:creationId xmlns:a16="http://schemas.microsoft.com/office/drawing/2014/main" id="{C4C2D77A-C801-9B4E-B6FB-9402525D52F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screen">
            <a:duotone>
              <a:prstClr val="black"/>
              <a:schemeClr val="accent3">
                <a:tint val="45000"/>
                <a:satMod val="400000"/>
              </a:schemeClr>
            </a:duotone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5" b="5"/>
          <a:stretch/>
        </p:blipFill>
        <p:spPr/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99516ACA-375D-1140-8EDA-CE04AAC758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9993" y="2766218"/>
            <a:ext cx="4672011" cy="1325563"/>
          </a:xfrm>
        </p:spPr>
        <p:txBody>
          <a:bodyPr>
            <a:noAutofit/>
          </a:bodyPr>
          <a:lstStyle/>
          <a:p>
            <a:pPr algn="r" rtl="1"/>
            <a:r>
              <a:rPr lang="he-IL" sz="12500" dirty="0">
                <a:solidFill>
                  <a:schemeClr val="bg1"/>
                </a:solidFill>
              </a:rPr>
              <a:t>שאלות?</a:t>
            </a:r>
            <a:endParaRPr lang="en-US" sz="125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78648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2B178B4-CDED-454C-BED2-2E2B10ADA7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r" rt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HTML &amp; CSS</a:t>
            </a:r>
            <a:endParaRPr lang="he-IL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 descr="Logo, company name&#10;&#10;Description automatically generated">
            <a:extLst>
              <a:ext uri="{FF2B5EF4-FFF2-40B4-BE49-F238E27FC236}">
                <a16:creationId xmlns:a16="http://schemas.microsoft.com/office/drawing/2014/main" id="{07019041-7250-486C-6054-DB70D29E1A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18" y="5917769"/>
            <a:ext cx="885720" cy="885720"/>
          </a:xfrm>
          <a:prstGeom prst="rect">
            <a:avLst/>
          </a:prstGeom>
        </p:spPr>
      </p:pic>
      <p:pic>
        <p:nvPicPr>
          <p:cNvPr id="17" name="תמונה 15">
            <a:extLst>
              <a:ext uri="{FF2B5EF4-FFF2-40B4-BE49-F238E27FC236}">
                <a16:creationId xmlns:a16="http://schemas.microsoft.com/office/drawing/2014/main" id="{1A71DEBE-3227-4549-95BC-1F7106B3E2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69" y="571722"/>
            <a:ext cx="5208915" cy="725813"/>
          </a:xfrm>
          <a:prstGeom prst="rect">
            <a:avLst/>
          </a:prstGeom>
          <a:noFill/>
        </p:spPr>
      </p:pic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0AD16726-3C21-C04F-83A6-F10CC5F0A22E}"/>
              </a:ext>
            </a:extLst>
          </p:cNvPr>
          <p:cNvSpPr txBox="1">
            <a:spLocks/>
          </p:cNvSpPr>
          <p:nvPr/>
        </p:nvSpPr>
        <p:spPr>
          <a:xfrm>
            <a:off x="5635984" y="1889760"/>
            <a:ext cx="6125710" cy="4466589"/>
          </a:xfrm>
          <a:prstGeom prst="rect">
            <a:avLst/>
          </a:prstGeom>
        </p:spPr>
        <p:txBody>
          <a:bodyPr vert="horz" lIns="0" tIns="45720" rIns="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lnSpc>
                <a:spcPct val="150000"/>
              </a:lnSpc>
            </a:pPr>
            <a:r>
              <a:rPr lang="he-IL" sz="1800" b="1" dirty="0">
                <a:solidFill>
                  <a:srgbClr val="92D050"/>
                </a:solidFill>
                <a:latin typeface="Arial" panose="020B0604020202020204" pitchFamily="34" charset="0"/>
              </a:rPr>
              <a:t>ריווח</a:t>
            </a:r>
            <a:endParaRPr lang="he-IL" sz="1400" b="1" dirty="0"/>
          </a:p>
          <a:p>
            <a:pPr algn="r" rtl="1"/>
            <a:endParaRPr lang="en-US" sz="1400" b="1" dirty="0"/>
          </a:p>
          <a:p>
            <a:pPr algn="r" rtl="1">
              <a:lnSpc>
                <a:spcPct val="150000"/>
              </a:lnSpc>
            </a:pPr>
            <a:r>
              <a:rPr lang="en-US" sz="1400" dirty="0"/>
              <a:t>CSS Margins</a:t>
            </a:r>
            <a:r>
              <a:rPr lang="he-IL" sz="1400" dirty="0"/>
              <a:t> - מרווח מסביב לאלמנט ואחרי הגבולות</a:t>
            </a:r>
            <a:endParaRPr lang="en-US" sz="1400" dirty="0"/>
          </a:p>
          <a:p>
            <a:pPr marL="285750" marR="0" lvl="0" indent="-28575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rgbClr val="DC143C"/>
              </a:solidFill>
              <a:effectLst/>
              <a:latin typeface="Consolas" panose="020B0609020204030204" pitchFamily="49" charset="0"/>
            </a:endParaRPr>
          </a:p>
          <a:p>
            <a:pPr marL="285750" marR="0" lvl="0" indent="-28575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margin-top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  <a:p>
            <a:pPr marL="285750" marR="0" lvl="0" indent="-28575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margin-right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  <a:p>
            <a:pPr marL="285750" marR="0" lvl="0" indent="-28575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margin-bottom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  <a:p>
            <a:pPr marL="285750" marR="0" lvl="0" indent="-28575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margin-left</a:t>
            </a:r>
          </a:p>
          <a:p>
            <a:pPr marL="285750" marR="0" lvl="0" indent="-28575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endParaRPr lang="he-IL" sz="1400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pPr algn="r" rtl="1"/>
            <a:r>
              <a:rPr lang="en-US" sz="1400" dirty="0"/>
              <a:t>CSS Padding</a:t>
            </a:r>
            <a:r>
              <a:rPr lang="he-IL" sz="1400" dirty="0"/>
              <a:t> </a:t>
            </a:r>
            <a:r>
              <a:rPr lang="he-IL" sz="1400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- </a:t>
            </a:r>
            <a:r>
              <a:rPr lang="he-IL" sz="1400" dirty="0">
                <a:solidFill>
                  <a:srgbClr val="000000"/>
                </a:solidFill>
                <a:latin typeface="Segoe UI" panose="020B0502040204020203" pitchFamily="34" charset="0"/>
              </a:rPr>
              <a:t>מרווח מסביב לאלמנט ולפני הגבולות</a:t>
            </a:r>
            <a:endParaRPr lang="en-US" sz="1400" dirty="0">
              <a:solidFill>
                <a:srgbClr val="000000"/>
              </a:solidFill>
              <a:latin typeface="Segoe UI" panose="020B0502040204020203" pitchFamily="34" charset="0"/>
            </a:endParaRPr>
          </a:p>
          <a:p>
            <a:pPr marL="285750" marR="0" lvl="0" indent="-28575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rgbClr val="DC143C"/>
              </a:solidFill>
              <a:effectLst/>
              <a:latin typeface="Consolas" panose="020B0609020204030204" pitchFamily="49" charset="0"/>
            </a:endParaRPr>
          </a:p>
          <a:p>
            <a:pPr marL="285750" marR="0" lvl="0" indent="-28575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padding-top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  <a:p>
            <a:pPr marL="285750" marR="0" lvl="0" indent="-28575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padding-right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  <a:p>
            <a:pPr marL="285750" marR="0" lvl="0" indent="-28575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padding-bottom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  <a:p>
            <a:pPr marL="285750" marR="0" lvl="0" indent="-28575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padding-left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  <a:p>
            <a:pPr marR="0" lvl="0" algn="r" rtl="1" fontAlgn="auto">
              <a:spcAft>
                <a:spcPts val="0"/>
              </a:spcAft>
              <a:buClr>
                <a:srgbClr val="AA2B1E"/>
              </a:buClr>
              <a:buSzPct val="85000"/>
              <a:tabLst/>
              <a:defRPr/>
            </a:pP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8FA241A2-7FB1-9616-B536-2031F64D94AC}"/>
                  </a:ext>
                </a:extLst>
              </p14:cNvPr>
              <p14:cNvContentPartPr/>
              <p14:nvPr/>
            </p14:nvContentPartPr>
            <p14:xfrm>
              <a:off x="3392344" y="3579907"/>
              <a:ext cx="74520" cy="486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8FA241A2-7FB1-9616-B536-2031F64D94A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74344" y="3562039"/>
                <a:ext cx="110160" cy="83978"/>
              </a:xfrm>
              <a:prstGeom prst="rect">
                <a:avLst/>
              </a:prstGeom>
            </p:spPr>
          </p:pic>
        </mc:Fallback>
      </mc:AlternateContent>
      <p:pic>
        <p:nvPicPr>
          <p:cNvPr id="2050" name="Picture 2">
            <a:extLst>
              <a:ext uri="{FF2B5EF4-FFF2-40B4-BE49-F238E27FC236}">
                <a16:creationId xmlns:a16="http://schemas.microsoft.com/office/drawing/2014/main" id="{5A220920-1C22-2A4A-55A5-521CDAF913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/>
          <a:stretch/>
        </p:blipFill>
        <p:spPr bwMode="auto">
          <a:xfrm>
            <a:off x="2369024" y="3185552"/>
            <a:ext cx="1325002" cy="1875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The CSS Margin Properties | Beamtic">
            <a:extLst>
              <a:ext uri="{FF2B5EF4-FFF2-40B4-BE49-F238E27FC236}">
                <a16:creationId xmlns:a16="http://schemas.microsoft.com/office/drawing/2014/main" id="{DBCFA5DB-F79C-B27D-1520-AE83F18FE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2086" y="3236609"/>
            <a:ext cx="3762375" cy="2505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655BFF2-6F25-2E20-9441-D39F042473FB}"/>
              </a:ext>
            </a:extLst>
          </p:cNvPr>
          <p:cNvSpPr txBox="1"/>
          <p:nvPr/>
        </p:nvSpPr>
        <p:spPr>
          <a:xfrm>
            <a:off x="5184804" y="2784843"/>
            <a:ext cx="18223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CSS Box Model</a:t>
            </a:r>
          </a:p>
        </p:txBody>
      </p:sp>
    </p:spTree>
    <p:extLst>
      <p:ext uri="{BB962C8B-B14F-4D97-AF65-F5344CB8AC3E}">
        <p14:creationId xmlns:p14="http://schemas.microsoft.com/office/powerpoint/2010/main" val="9020259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2B178B4-CDED-454C-BED2-2E2B10ADA7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r" rt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HTML &amp; CSS</a:t>
            </a:r>
            <a:endParaRPr lang="he-IL" dirty="0">
              <a:cs typeface="+mn-cs"/>
            </a:endParaRPr>
          </a:p>
        </p:txBody>
      </p:sp>
      <p:pic>
        <p:nvPicPr>
          <p:cNvPr id="11" name="Picture 10" descr="Logo, company name&#10;&#10;Description automatically generated">
            <a:extLst>
              <a:ext uri="{FF2B5EF4-FFF2-40B4-BE49-F238E27FC236}">
                <a16:creationId xmlns:a16="http://schemas.microsoft.com/office/drawing/2014/main" id="{07019041-7250-486C-6054-DB70D29E1A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18" y="5917769"/>
            <a:ext cx="885720" cy="885720"/>
          </a:xfrm>
          <a:prstGeom prst="rect">
            <a:avLst/>
          </a:prstGeom>
        </p:spPr>
      </p:pic>
      <p:pic>
        <p:nvPicPr>
          <p:cNvPr id="17" name="תמונה 15">
            <a:extLst>
              <a:ext uri="{FF2B5EF4-FFF2-40B4-BE49-F238E27FC236}">
                <a16:creationId xmlns:a16="http://schemas.microsoft.com/office/drawing/2014/main" id="{1A71DEBE-3227-4549-95BC-1F7106B3E2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69" y="571722"/>
            <a:ext cx="5208915" cy="725813"/>
          </a:xfrm>
          <a:prstGeom prst="rect">
            <a:avLst/>
          </a:prstGeom>
          <a:noFill/>
        </p:spPr>
      </p:pic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0AD16726-3C21-C04F-83A6-F10CC5F0A22E}"/>
              </a:ext>
            </a:extLst>
          </p:cNvPr>
          <p:cNvSpPr txBox="1">
            <a:spLocks/>
          </p:cNvSpPr>
          <p:nvPr/>
        </p:nvSpPr>
        <p:spPr>
          <a:xfrm>
            <a:off x="5635984" y="1889760"/>
            <a:ext cx="6125710" cy="4466589"/>
          </a:xfrm>
          <a:prstGeom prst="rect">
            <a:avLst/>
          </a:prstGeom>
        </p:spPr>
        <p:txBody>
          <a:bodyPr vert="horz" lIns="0" tIns="45720" rIns="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lnSpc>
                <a:spcPct val="150000"/>
              </a:lnSpc>
            </a:pPr>
            <a:r>
              <a:rPr lang="he-IL" sz="1800" b="1" dirty="0">
                <a:solidFill>
                  <a:srgbClr val="92D050"/>
                </a:solidFill>
                <a:latin typeface="Arial" panose="020B0604020202020204" pitchFamily="34" charset="0"/>
              </a:rPr>
              <a:t>טקסט</a:t>
            </a:r>
            <a:endParaRPr lang="he-IL" sz="1400" b="1" dirty="0"/>
          </a:p>
          <a:p>
            <a:pPr algn="r" rtl="1"/>
            <a:endParaRPr lang="en-US" sz="1400" b="1" dirty="0"/>
          </a:p>
          <a:p>
            <a:pPr algn="r" rtl="1"/>
            <a:r>
              <a:rPr lang="he-IL" sz="1400" dirty="0">
                <a:latin typeface="Consolas" panose="020B0609020204030204" pitchFamily="49" charset="0"/>
              </a:rPr>
              <a:t>ניתן להגדיר:</a:t>
            </a:r>
          </a:p>
          <a:p>
            <a:pPr algn="r" rtl="1"/>
            <a:r>
              <a:rPr lang="he-IL" sz="1400" dirty="0"/>
              <a:t>צבע (</a:t>
            </a:r>
            <a:r>
              <a:rPr lang="en-US" sz="1400" dirty="0"/>
              <a:t>color</a:t>
            </a:r>
            <a:r>
              <a:rPr lang="he-IL" sz="1400" dirty="0"/>
              <a:t>)</a:t>
            </a:r>
          </a:p>
          <a:p>
            <a:pPr algn="r" rtl="1"/>
            <a:r>
              <a:rPr lang="he-IL" sz="1400" dirty="0"/>
              <a:t>רקע (</a:t>
            </a:r>
            <a:r>
              <a:rPr lang="en-US" sz="1400" dirty="0"/>
              <a:t>background-color</a:t>
            </a:r>
            <a:r>
              <a:rPr lang="he-IL" sz="1400" dirty="0"/>
              <a:t>)</a:t>
            </a:r>
          </a:p>
          <a:p>
            <a:pPr algn="r" rtl="1"/>
            <a:r>
              <a:rPr lang="he-IL" sz="1400" dirty="0"/>
              <a:t>יישור טקסט (</a:t>
            </a:r>
            <a:r>
              <a:rPr lang="en-US" sz="1400" dirty="0"/>
              <a:t>text-align</a:t>
            </a:r>
            <a:r>
              <a:rPr lang="he-IL" sz="1400" dirty="0"/>
              <a:t>)</a:t>
            </a:r>
          </a:p>
          <a:p>
            <a:pPr algn="r" rtl="1"/>
            <a:r>
              <a:rPr lang="he-IL" sz="1400" dirty="0"/>
              <a:t>כיוון טקסט (</a:t>
            </a:r>
            <a:r>
              <a:rPr lang="en-US" sz="1400" dirty="0"/>
              <a:t>direction</a:t>
            </a:r>
            <a:r>
              <a:rPr lang="he-IL" sz="1400" dirty="0"/>
              <a:t>)</a:t>
            </a:r>
          </a:p>
          <a:p>
            <a:pPr algn="r" rtl="1"/>
            <a:r>
              <a:rPr lang="he-IL" sz="1400" dirty="0"/>
              <a:t>עיצוב טקסט (</a:t>
            </a:r>
            <a:r>
              <a:rPr lang="en-US" sz="1400" dirty="0"/>
              <a:t>text-decoration</a:t>
            </a:r>
            <a:r>
              <a:rPr lang="he-IL" sz="1400" dirty="0"/>
              <a:t>)</a:t>
            </a:r>
            <a:endParaRPr lang="en-US" sz="1400" dirty="0"/>
          </a:p>
          <a:p>
            <a:pPr algn="r" rtl="1"/>
            <a:r>
              <a:rPr lang="he-IL" sz="1400" dirty="0"/>
              <a:t>שינוי גודל אותיות (</a:t>
            </a:r>
            <a:r>
              <a:rPr lang="en-US" sz="1400" dirty="0"/>
              <a:t>text-transform</a:t>
            </a:r>
            <a:r>
              <a:rPr lang="he-IL" sz="1400" dirty="0"/>
              <a:t>)</a:t>
            </a:r>
          </a:p>
          <a:p>
            <a:pPr algn="r" rtl="1"/>
            <a:r>
              <a:rPr lang="he-IL" sz="1400" dirty="0"/>
              <a:t>מרווח בין אותיות (</a:t>
            </a:r>
            <a:r>
              <a:rPr lang="en-US" sz="1400" dirty="0"/>
              <a:t>letter-spacing</a:t>
            </a:r>
            <a:r>
              <a:rPr lang="he-IL" sz="1400" dirty="0"/>
              <a:t>)</a:t>
            </a:r>
          </a:p>
          <a:p>
            <a:pPr algn="r" rtl="1"/>
            <a:r>
              <a:rPr lang="he-IL" sz="1400" dirty="0"/>
              <a:t>גודל שורה (</a:t>
            </a:r>
            <a:r>
              <a:rPr lang="en-US" sz="1400" dirty="0"/>
              <a:t>line-height</a:t>
            </a:r>
            <a:r>
              <a:rPr lang="he-IL" sz="1400" dirty="0"/>
              <a:t>)</a:t>
            </a:r>
          </a:p>
          <a:p>
            <a:pPr algn="r" rtl="1"/>
            <a:r>
              <a:rPr lang="he-IL" sz="1400" dirty="0"/>
              <a:t>צל (</a:t>
            </a:r>
            <a:r>
              <a:rPr lang="en-US" sz="1400" dirty="0"/>
              <a:t>text-shadow</a:t>
            </a:r>
            <a:r>
              <a:rPr lang="he-IL" sz="1400" dirty="0"/>
              <a:t>)</a:t>
            </a:r>
          </a:p>
          <a:p>
            <a:pPr marR="0" lvl="0" algn="r" rtl="1" fontAlgn="auto">
              <a:spcAft>
                <a:spcPts val="0"/>
              </a:spcAft>
              <a:buClr>
                <a:srgbClr val="AA2B1E"/>
              </a:buClr>
              <a:buSzPct val="85000"/>
              <a:tabLst/>
              <a:defRPr/>
            </a:pP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8FA241A2-7FB1-9616-B536-2031F64D94AC}"/>
                  </a:ext>
                </a:extLst>
              </p14:cNvPr>
              <p14:cNvContentPartPr/>
              <p14:nvPr/>
            </p14:nvContentPartPr>
            <p14:xfrm>
              <a:off x="3392344" y="3579907"/>
              <a:ext cx="74520" cy="486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8FA241A2-7FB1-9616-B536-2031F64D94A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74344" y="3562039"/>
                <a:ext cx="110160" cy="83978"/>
              </a:xfrm>
              <a:prstGeom prst="rect">
                <a:avLst/>
              </a:prstGeom>
            </p:spPr>
          </p:pic>
        </mc:Fallback>
      </mc:AlternateContent>
      <p:pic>
        <p:nvPicPr>
          <p:cNvPr id="2050" name="Picture 2">
            <a:extLst>
              <a:ext uri="{FF2B5EF4-FFF2-40B4-BE49-F238E27FC236}">
                <a16:creationId xmlns:a16="http://schemas.microsoft.com/office/drawing/2014/main" id="{5A220920-1C22-2A4A-55A5-521CDAF913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/>
          <a:stretch/>
        </p:blipFill>
        <p:spPr bwMode="auto">
          <a:xfrm>
            <a:off x="2369024" y="3185552"/>
            <a:ext cx="1325002" cy="1875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2922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2B178B4-CDED-454C-BED2-2E2B10ADA7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r" rt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HTML &amp; CSS</a:t>
            </a:r>
            <a:endParaRPr lang="he-IL" dirty="0">
              <a:cs typeface="+mn-cs"/>
            </a:endParaRPr>
          </a:p>
        </p:txBody>
      </p:sp>
      <p:pic>
        <p:nvPicPr>
          <p:cNvPr id="11" name="Picture 10" descr="Logo, company name&#10;&#10;Description automatically generated">
            <a:extLst>
              <a:ext uri="{FF2B5EF4-FFF2-40B4-BE49-F238E27FC236}">
                <a16:creationId xmlns:a16="http://schemas.microsoft.com/office/drawing/2014/main" id="{07019041-7250-486C-6054-DB70D29E1A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18" y="5917769"/>
            <a:ext cx="885720" cy="885720"/>
          </a:xfrm>
          <a:prstGeom prst="rect">
            <a:avLst/>
          </a:prstGeom>
        </p:spPr>
      </p:pic>
      <p:pic>
        <p:nvPicPr>
          <p:cNvPr id="17" name="תמונה 15">
            <a:extLst>
              <a:ext uri="{FF2B5EF4-FFF2-40B4-BE49-F238E27FC236}">
                <a16:creationId xmlns:a16="http://schemas.microsoft.com/office/drawing/2014/main" id="{1A71DEBE-3227-4549-95BC-1F7106B3E2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69" y="571722"/>
            <a:ext cx="5208915" cy="725813"/>
          </a:xfrm>
          <a:prstGeom prst="rect">
            <a:avLst/>
          </a:prstGeom>
          <a:noFill/>
        </p:spPr>
      </p:pic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0AD16726-3C21-C04F-83A6-F10CC5F0A22E}"/>
              </a:ext>
            </a:extLst>
          </p:cNvPr>
          <p:cNvSpPr txBox="1">
            <a:spLocks/>
          </p:cNvSpPr>
          <p:nvPr/>
        </p:nvSpPr>
        <p:spPr>
          <a:xfrm>
            <a:off x="5635984" y="1889760"/>
            <a:ext cx="6125710" cy="4466589"/>
          </a:xfrm>
          <a:prstGeom prst="rect">
            <a:avLst/>
          </a:prstGeom>
        </p:spPr>
        <p:txBody>
          <a:bodyPr vert="horz" lIns="0" tIns="45720" rIns="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lnSpc>
                <a:spcPct val="150000"/>
              </a:lnSpc>
            </a:pPr>
            <a:r>
              <a:rPr lang="he-IL" sz="1800" b="1" dirty="0">
                <a:solidFill>
                  <a:srgbClr val="92D050"/>
                </a:solidFill>
                <a:latin typeface="Arial" panose="020B0604020202020204" pitchFamily="34" charset="0"/>
              </a:rPr>
              <a:t>תרגיל</a:t>
            </a:r>
          </a:p>
          <a:p>
            <a:pPr algn="r" rtl="1">
              <a:lnSpc>
                <a:spcPct val="150000"/>
              </a:lnSpc>
            </a:pPr>
            <a:endParaRPr lang="he-IL" sz="1400" b="1" dirty="0"/>
          </a:p>
          <a:p>
            <a:pPr algn="r" rtl="1"/>
            <a:endParaRPr lang="en-US" sz="1400" b="1" dirty="0"/>
          </a:p>
          <a:p>
            <a:pPr marL="285750" indent="-285750" algn="r" rtl="1">
              <a:buFont typeface="Wingdings" panose="05000000000000000000" pitchFamily="2" charset="2"/>
              <a:buChar char="v"/>
            </a:pPr>
            <a:r>
              <a:rPr lang="he-IL" sz="1400" dirty="0">
                <a:latin typeface="Consolas" panose="020B0609020204030204" pitchFamily="49" charset="0"/>
              </a:rPr>
              <a:t>הוסיפו גבולות לכל מסגרת, כולל </a:t>
            </a:r>
            <a:r>
              <a:rPr lang="en-US" sz="1400" dirty="0">
                <a:latin typeface="Consolas" panose="020B0609020204030204" pitchFamily="49" charset="0"/>
              </a:rPr>
              <a:t>radius</a:t>
            </a:r>
          </a:p>
          <a:p>
            <a:pPr marL="285750" indent="-285750" algn="r" rtl="1">
              <a:buFont typeface="Wingdings" panose="05000000000000000000" pitchFamily="2" charset="2"/>
              <a:buChar char="v"/>
            </a:pPr>
            <a:r>
              <a:rPr lang="he-IL" sz="1400" dirty="0">
                <a:latin typeface="Consolas" panose="020B0609020204030204" pitchFamily="49" charset="0"/>
              </a:rPr>
              <a:t>הוסיפו מרווח לפני ואחרי גבולות</a:t>
            </a:r>
          </a:p>
          <a:p>
            <a:pPr marL="285750" indent="-285750" algn="r" rtl="1">
              <a:buFont typeface="Wingdings" panose="05000000000000000000" pitchFamily="2" charset="2"/>
              <a:buChar char="v"/>
            </a:pPr>
            <a:r>
              <a:rPr lang="he-IL" sz="1400" dirty="0">
                <a:latin typeface="Consolas" panose="020B0609020204030204" pitchFamily="49" charset="0"/>
              </a:rPr>
              <a:t>קבעו את הגובה ורוחב של התאים בהתאם לתמונה</a:t>
            </a:r>
          </a:p>
          <a:p>
            <a:pPr marL="285750" indent="-285750" algn="r" rtl="1">
              <a:buFont typeface="Wingdings" panose="05000000000000000000" pitchFamily="2" charset="2"/>
              <a:buChar char="v"/>
            </a:pPr>
            <a:r>
              <a:rPr lang="he-IL" sz="1400" dirty="0">
                <a:latin typeface="Consolas" panose="020B0609020204030204" pitchFamily="49" charset="0"/>
              </a:rPr>
              <a:t>תעצבו טקסט</a:t>
            </a:r>
          </a:p>
          <a:p>
            <a:pPr marR="0" lvl="0" algn="r" rtl="1" fontAlgn="auto">
              <a:spcAft>
                <a:spcPts val="0"/>
              </a:spcAft>
              <a:buClr>
                <a:srgbClr val="AA2B1E"/>
              </a:buClr>
              <a:buSzPct val="85000"/>
              <a:tabLst/>
              <a:defRPr/>
            </a:pP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8FA241A2-7FB1-9616-B536-2031F64D94AC}"/>
                  </a:ext>
                </a:extLst>
              </p14:cNvPr>
              <p14:cNvContentPartPr/>
              <p14:nvPr/>
            </p14:nvContentPartPr>
            <p14:xfrm>
              <a:off x="3392344" y="3579907"/>
              <a:ext cx="74520" cy="486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8FA241A2-7FB1-9616-B536-2031F64D94A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74344" y="3562039"/>
                <a:ext cx="110160" cy="83978"/>
              </a:xfrm>
              <a:prstGeom prst="rect">
                <a:avLst/>
              </a:prstGeom>
            </p:spPr>
          </p:pic>
        </mc:Fallback>
      </mc:AlternateContent>
      <p:pic>
        <p:nvPicPr>
          <p:cNvPr id="2050" name="Picture 2">
            <a:extLst>
              <a:ext uri="{FF2B5EF4-FFF2-40B4-BE49-F238E27FC236}">
                <a16:creationId xmlns:a16="http://schemas.microsoft.com/office/drawing/2014/main" id="{5A220920-1C22-2A4A-55A5-521CDAF913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/>
          <a:stretch/>
        </p:blipFill>
        <p:spPr bwMode="auto">
          <a:xfrm>
            <a:off x="2369024" y="3185552"/>
            <a:ext cx="1325002" cy="1875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5F7613E-8F96-63D8-9E6A-EDF0026241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81107" y="2621393"/>
            <a:ext cx="3591104" cy="3003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4259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2B178B4-CDED-454C-BED2-2E2B10ADA7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r" rtl="1"/>
            <a:r>
              <a:rPr lang="en-US" sz="4800" dirty="0">
                <a:latin typeface="Arial" panose="020B0604020202020204" pitchFamily="34" charset="0"/>
                <a:cs typeface="Arial" panose="020B0604020202020204" pitchFamily="34" charset="0"/>
              </a:rPr>
              <a:t>JavaScript</a:t>
            </a:r>
            <a:endParaRPr lang="he-IL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 descr="Logo, company name&#10;&#10;Description automatically generated">
            <a:extLst>
              <a:ext uri="{FF2B5EF4-FFF2-40B4-BE49-F238E27FC236}">
                <a16:creationId xmlns:a16="http://schemas.microsoft.com/office/drawing/2014/main" id="{07019041-7250-486C-6054-DB70D29E1A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18" y="5917769"/>
            <a:ext cx="885720" cy="885720"/>
          </a:xfrm>
          <a:prstGeom prst="rect">
            <a:avLst/>
          </a:prstGeom>
        </p:spPr>
      </p:pic>
      <p:pic>
        <p:nvPicPr>
          <p:cNvPr id="17" name="תמונה 15">
            <a:extLst>
              <a:ext uri="{FF2B5EF4-FFF2-40B4-BE49-F238E27FC236}">
                <a16:creationId xmlns:a16="http://schemas.microsoft.com/office/drawing/2014/main" id="{1A71DEBE-3227-4549-95BC-1F7106B3E2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69" y="571722"/>
            <a:ext cx="5208915" cy="725813"/>
          </a:xfrm>
          <a:prstGeom prst="rect">
            <a:avLst/>
          </a:prstGeom>
          <a:noFill/>
        </p:spPr>
      </p:pic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0AD16726-3C21-C04F-83A6-F10CC5F0A22E}"/>
              </a:ext>
            </a:extLst>
          </p:cNvPr>
          <p:cNvSpPr txBox="1">
            <a:spLocks/>
          </p:cNvSpPr>
          <p:nvPr/>
        </p:nvSpPr>
        <p:spPr>
          <a:xfrm>
            <a:off x="5635984" y="1889760"/>
            <a:ext cx="6125710" cy="4466589"/>
          </a:xfrm>
          <a:prstGeom prst="rect">
            <a:avLst/>
          </a:prstGeom>
        </p:spPr>
        <p:txBody>
          <a:bodyPr vert="horz" lIns="0" tIns="45720" rIns="0" bIns="45720" rtlCol="0" anchor="t">
            <a:normAutofit fontScale="92500" lnSpcReduction="10000"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lnSpc>
                <a:spcPct val="150000"/>
              </a:lnSpc>
            </a:pPr>
            <a:r>
              <a:rPr lang="he-IL" sz="1800" b="1" dirty="0">
                <a:solidFill>
                  <a:srgbClr val="92D050"/>
                </a:solidFill>
                <a:latin typeface="Arial" panose="020B0604020202020204" pitchFamily="34" charset="0"/>
              </a:rPr>
              <a:t>מבוא</a:t>
            </a:r>
            <a:endParaRPr lang="en-US" sz="1400" dirty="0"/>
          </a:p>
          <a:p>
            <a:pPr algn="r" rtl="1"/>
            <a:r>
              <a:rPr lang="en-US" sz="1400" dirty="0"/>
              <a:t> JavaScript (JS) </a:t>
            </a:r>
            <a:r>
              <a:rPr lang="he-IL" sz="1400" dirty="0"/>
              <a:t>היא שפת תסריט מונחית עצמים. היא ידועה בעיקר כשפה המוטבעת בדפי </a:t>
            </a:r>
            <a:r>
              <a:rPr lang="en-US" sz="1400" dirty="0"/>
              <a:t>HTML</a:t>
            </a:r>
            <a:r>
              <a:rPr lang="he-IL" sz="1400" dirty="0"/>
              <a:t> על מנת להציג דפים דינמיים, שמשולבת בהם תוכנה. קוד ה-</a:t>
            </a:r>
            <a:r>
              <a:rPr lang="en-US" sz="1400" dirty="0"/>
              <a:t>JavaScript  </a:t>
            </a:r>
            <a:r>
              <a:rPr lang="he-IL" sz="1400" dirty="0"/>
              <a:t> שמשולב בדף </a:t>
            </a:r>
            <a:r>
              <a:rPr lang="en-US" sz="1400" dirty="0"/>
              <a:t>HTML </a:t>
            </a:r>
            <a:r>
              <a:rPr lang="he-IL" sz="1400" dirty="0"/>
              <a:t> מבוצע על ידי הדפדפן (ולא ע"י שרת).</a:t>
            </a:r>
          </a:p>
          <a:p>
            <a:pPr algn="r" rtl="1"/>
            <a:endParaRPr lang="he-IL" sz="1400" dirty="0"/>
          </a:p>
          <a:p>
            <a:pPr algn="r" rtl="1"/>
            <a:r>
              <a:rPr lang="he-IL" sz="1300" b="1" dirty="0"/>
              <a:t>שילוב במסמך </a:t>
            </a:r>
            <a:r>
              <a:rPr lang="en-US" sz="1300" b="1" dirty="0"/>
              <a:t>HTML</a:t>
            </a:r>
            <a:endParaRPr lang="he-IL" sz="1300" b="1" dirty="0"/>
          </a:p>
          <a:p>
            <a:pPr marL="0" indent="0" algn="r" rtl="1">
              <a:buNone/>
            </a:pPr>
            <a:r>
              <a:rPr lang="he-IL" sz="1400" dirty="0"/>
              <a:t>על מנת לשלב </a:t>
            </a:r>
            <a:r>
              <a:rPr lang="en-US" sz="1400" dirty="0"/>
              <a:t>JavaScript </a:t>
            </a:r>
            <a:r>
              <a:rPr lang="he-IL" sz="1400" dirty="0"/>
              <a:t> בדף ה-</a:t>
            </a:r>
            <a:r>
              <a:rPr lang="en-US" sz="1400" dirty="0"/>
              <a:t>HTML</a:t>
            </a:r>
            <a:r>
              <a:rPr lang="he-IL" sz="1400" dirty="0"/>
              <a:t> שלנו אנחנו צריכים להשתמש באלמנט </a:t>
            </a:r>
            <a:r>
              <a:rPr lang="en-US" sz="1400" dirty="0"/>
              <a:t>script </a:t>
            </a:r>
            <a:r>
              <a:rPr lang="he-IL" sz="1400" dirty="0"/>
              <a:t> של </a:t>
            </a:r>
            <a:r>
              <a:rPr lang="en-US" sz="1400" dirty="0"/>
              <a:t>HTML</a:t>
            </a:r>
            <a:r>
              <a:rPr lang="he-IL" sz="1400" dirty="0"/>
              <a:t> (בדומה ל-</a:t>
            </a:r>
            <a:r>
              <a:rPr lang="en-US" sz="1400" dirty="0"/>
              <a:t>CSS</a:t>
            </a:r>
            <a:r>
              <a:rPr lang="he-IL" sz="1400" dirty="0"/>
              <a:t>):</a:t>
            </a:r>
          </a:p>
          <a:p>
            <a:pPr marL="0" indent="0" algn="l">
              <a:buNone/>
            </a:pPr>
            <a:r>
              <a:rPr lang="en-US" sz="1400" dirty="0"/>
              <a:t>&lt;script&gt; ...</a:t>
            </a:r>
            <a:r>
              <a:rPr lang="he-IL" sz="1400" dirty="0"/>
              <a:t> קוד </a:t>
            </a:r>
            <a:r>
              <a:rPr lang="en-US" sz="1400" dirty="0"/>
              <a:t>JavaScript &lt;/script&gt;</a:t>
            </a:r>
          </a:p>
          <a:p>
            <a:pPr marL="0" indent="0" algn="r" rtl="1">
              <a:buNone/>
            </a:pPr>
            <a:r>
              <a:rPr lang="he-IL" sz="1400" dirty="0"/>
              <a:t>ניתן גם להפריד את קוד ה-</a:t>
            </a:r>
            <a:r>
              <a:rPr lang="en-US" sz="1400" dirty="0"/>
              <a:t>JavaScript </a:t>
            </a:r>
            <a:r>
              <a:rPr lang="he-IL" sz="1400" dirty="0"/>
              <a:t> מקוד </a:t>
            </a:r>
            <a:r>
              <a:rPr lang="en-US" sz="1400" dirty="0"/>
              <a:t>HTML</a:t>
            </a:r>
            <a:r>
              <a:rPr lang="he-IL" sz="1400" dirty="0"/>
              <a:t>:</a:t>
            </a:r>
          </a:p>
          <a:p>
            <a:pPr marL="0" indent="0" algn="l">
              <a:buNone/>
            </a:pPr>
            <a:r>
              <a:rPr lang="en-US" sz="1400" dirty="0"/>
              <a:t>&lt;script src="javascript_file.js"&gt;&lt;/script&gt;</a:t>
            </a:r>
          </a:p>
          <a:p>
            <a:pPr marL="0" indent="0" algn="r" rtl="1">
              <a:buNone/>
            </a:pPr>
            <a:r>
              <a:rPr lang="he-IL" sz="1400" dirty="0"/>
              <a:t>את הקוד הבא כותבים בין תגי </a:t>
            </a:r>
            <a:r>
              <a:rPr lang="en-US" sz="1400" dirty="0"/>
              <a:t>head</a:t>
            </a:r>
            <a:r>
              <a:rPr lang="he-IL" sz="1400" dirty="0"/>
              <a:t> או </a:t>
            </a:r>
            <a:r>
              <a:rPr lang="en-US" sz="1400" dirty="0"/>
              <a:t>body</a:t>
            </a:r>
            <a:r>
              <a:rPr lang="he-IL" sz="1400" dirty="0"/>
              <a:t> במסמך </a:t>
            </a:r>
            <a:r>
              <a:rPr lang="en-US" sz="1400" dirty="0"/>
              <a:t>HTML</a:t>
            </a:r>
            <a:r>
              <a:rPr lang="he-IL" sz="1400" dirty="0"/>
              <a:t>.</a:t>
            </a:r>
          </a:p>
          <a:p>
            <a:pPr marL="0" indent="0" algn="r" rtl="1">
              <a:buNone/>
            </a:pPr>
            <a:endParaRPr lang="he-IL" sz="1400" dirty="0"/>
          </a:p>
          <a:p>
            <a:pPr marL="0" indent="0" algn="r" rtl="1">
              <a:buNone/>
            </a:pPr>
            <a:r>
              <a:rPr lang="he-IL" sz="1400" dirty="0"/>
              <a:t>שימוש בהוספת </a:t>
            </a:r>
            <a:r>
              <a:rPr lang="en-US" sz="1400" dirty="0"/>
              <a:t>JavaScript</a:t>
            </a:r>
            <a:r>
              <a:rPr lang="he-IL" sz="1400" dirty="0"/>
              <a:t> חיצוני - עדיף. הוא יכול לחסוך בזמן טעינה של הדף ובמשקל של הקובץ ה-</a:t>
            </a:r>
            <a:r>
              <a:rPr lang="en-US" sz="1400" dirty="0"/>
              <a:t>HTML</a:t>
            </a:r>
            <a:r>
              <a:rPr lang="he-IL" sz="1400" dirty="0"/>
              <a:t>.</a:t>
            </a:r>
            <a:endParaRPr lang="en-US" sz="1400" dirty="0"/>
          </a:p>
          <a:p>
            <a:pPr marR="0" lvl="0" algn="r" rtl="1" fontAlgn="auto">
              <a:spcAft>
                <a:spcPts val="0"/>
              </a:spcAft>
              <a:buClr>
                <a:srgbClr val="AA2B1E"/>
              </a:buClr>
              <a:buSzPct val="85000"/>
              <a:tabLst/>
              <a:defRPr/>
            </a:pP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8FA241A2-7FB1-9616-B536-2031F64D94AC}"/>
                  </a:ext>
                </a:extLst>
              </p14:cNvPr>
              <p14:cNvContentPartPr/>
              <p14:nvPr/>
            </p14:nvContentPartPr>
            <p14:xfrm>
              <a:off x="3392344" y="3579907"/>
              <a:ext cx="74520" cy="486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8FA241A2-7FB1-9616-B536-2031F64D94A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74344" y="3562039"/>
                <a:ext cx="110160" cy="8397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708074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2B178B4-CDED-454C-BED2-2E2B10ADA7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r" rtl="1"/>
            <a:r>
              <a:rPr lang="en-US" sz="4800" dirty="0">
                <a:latin typeface="Arial" panose="020B0604020202020204" pitchFamily="34" charset="0"/>
                <a:cs typeface="Arial" panose="020B0604020202020204" pitchFamily="34" charset="0"/>
              </a:rPr>
              <a:t>JavaScript</a:t>
            </a:r>
            <a:endParaRPr lang="he-IL" dirty="0">
              <a:cs typeface="+mn-cs"/>
            </a:endParaRPr>
          </a:p>
        </p:txBody>
      </p:sp>
      <p:pic>
        <p:nvPicPr>
          <p:cNvPr id="11" name="Picture 10" descr="Logo, company name&#10;&#10;Description automatically generated">
            <a:extLst>
              <a:ext uri="{FF2B5EF4-FFF2-40B4-BE49-F238E27FC236}">
                <a16:creationId xmlns:a16="http://schemas.microsoft.com/office/drawing/2014/main" id="{07019041-7250-486C-6054-DB70D29E1A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18" y="5917769"/>
            <a:ext cx="885720" cy="885720"/>
          </a:xfrm>
          <a:prstGeom prst="rect">
            <a:avLst/>
          </a:prstGeom>
        </p:spPr>
      </p:pic>
      <p:pic>
        <p:nvPicPr>
          <p:cNvPr id="17" name="תמונה 15">
            <a:extLst>
              <a:ext uri="{FF2B5EF4-FFF2-40B4-BE49-F238E27FC236}">
                <a16:creationId xmlns:a16="http://schemas.microsoft.com/office/drawing/2014/main" id="{1A71DEBE-3227-4549-95BC-1F7106B3E2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69" y="571722"/>
            <a:ext cx="5208915" cy="725813"/>
          </a:xfrm>
          <a:prstGeom prst="rect">
            <a:avLst/>
          </a:prstGeom>
          <a:noFill/>
        </p:spPr>
      </p:pic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0AD16726-3C21-C04F-83A6-F10CC5F0A22E}"/>
              </a:ext>
            </a:extLst>
          </p:cNvPr>
          <p:cNvSpPr txBox="1">
            <a:spLocks/>
          </p:cNvSpPr>
          <p:nvPr/>
        </p:nvSpPr>
        <p:spPr>
          <a:xfrm>
            <a:off x="5635984" y="1889760"/>
            <a:ext cx="6125710" cy="4466589"/>
          </a:xfrm>
          <a:prstGeom prst="rect">
            <a:avLst/>
          </a:prstGeom>
        </p:spPr>
        <p:txBody>
          <a:bodyPr vert="horz" lIns="0" tIns="45720" rIns="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lnSpc>
                <a:spcPct val="150000"/>
              </a:lnSpc>
            </a:pPr>
            <a:r>
              <a:rPr lang="he-IL" sz="1800" b="1" dirty="0">
                <a:solidFill>
                  <a:srgbClr val="92D050"/>
                </a:solidFill>
                <a:latin typeface="Arial" panose="020B0604020202020204" pitchFamily="34" charset="0"/>
              </a:rPr>
              <a:t>מבוא</a:t>
            </a:r>
            <a:endParaRPr lang="en-US" sz="1400" dirty="0"/>
          </a:p>
          <a:p>
            <a:pPr algn="r" rtl="1"/>
            <a:r>
              <a:rPr lang="he-IL" sz="1400" dirty="0"/>
              <a:t>מה אפשר לעשות עם </a:t>
            </a:r>
            <a:r>
              <a:rPr lang="en-US" sz="1400" dirty="0"/>
              <a:t>JavaScript</a:t>
            </a:r>
            <a:r>
              <a:rPr lang="he-IL" sz="1400" dirty="0"/>
              <a:t>?</a:t>
            </a:r>
            <a:endParaRPr lang="en-US" sz="1400" dirty="0"/>
          </a:p>
          <a:p>
            <a:pPr marL="285750" indent="-285750" algn="r" rtl="1">
              <a:buFont typeface="Wingdings" panose="05000000000000000000" pitchFamily="2" charset="2"/>
              <a:buChar char="ü"/>
            </a:pPr>
            <a:r>
              <a:rPr lang="he-IL" sz="1400" dirty="0"/>
              <a:t>לשנות תוכן של </a:t>
            </a:r>
            <a:r>
              <a:rPr lang="en-US" sz="1400" dirty="0"/>
              <a:t>HTML</a:t>
            </a:r>
          </a:p>
          <a:p>
            <a:pPr marL="285750" indent="-285750" algn="r" rtl="1">
              <a:buFont typeface="Wingdings" panose="05000000000000000000" pitchFamily="2" charset="2"/>
              <a:buChar char="ü"/>
            </a:pPr>
            <a:r>
              <a:rPr lang="he-IL" sz="1400" dirty="0"/>
              <a:t>לשנות מאפיינים של התגים ב-</a:t>
            </a:r>
            <a:r>
              <a:rPr lang="en-US" sz="1400" dirty="0"/>
              <a:t>HTML</a:t>
            </a:r>
          </a:p>
          <a:p>
            <a:pPr marL="285750" indent="-285750" algn="r" rtl="1">
              <a:buFont typeface="Wingdings" panose="05000000000000000000" pitchFamily="2" charset="2"/>
              <a:buChar char="ü"/>
            </a:pPr>
            <a:r>
              <a:rPr lang="he-IL" sz="1400" dirty="0"/>
              <a:t>לשנות ערך של </a:t>
            </a:r>
            <a:r>
              <a:rPr lang="en-US" sz="1400" dirty="0"/>
              <a:t>CSS</a:t>
            </a:r>
          </a:p>
          <a:p>
            <a:pPr marL="285750" indent="-285750" algn="r" rtl="1">
              <a:buFont typeface="Wingdings" panose="05000000000000000000" pitchFamily="2" charset="2"/>
              <a:buChar char="ü"/>
            </a:pPr>
            <a:r>
              <a:rPr lang="he-IL" sz="1400" dirty="0"/>
              <a:t>להסתיר/להציג אלמנטים של הדף באופן דינמי</a:t>
            </a:r>
          </a:p>
          <a:p>
            <a:pPr marL="285750" indent="-285750" algn="r" rtl="1">
              <a:buFont typeface="Wingdings" panose="05000000000000000000" pitchFamily="2" charset="2"/>
              <a:buChar char="ü"/>
            </a:pPr>
            <a:r>
              <a:rPr lang="he-IL" sz="1400" dirty="0"/>
              <a:t>ועוד ...</a:t>
            </a:r>
          </a:p>
          <a:p>
            <a:pPr marR="0" lvl="0" algn="r" rtl="1" fontAlgn="auto">
              <a:spcAft>
                <a:spcPts val="0"/>
              </a:spcAft>
              <a:buClr>
                <a:srgbClr val="AA2B1E"/>
              </a:buClr>
              <a:buSzPct val="85000"/>
              <a:tabLst/>
              <a:defRPr/>
            </a:pP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8FA241A2-7FB1-9616-B536-2031F64D94AC}"/>
                  </a:ext>
                </a:extLst>
              </p14:cNvPr>
              <p14:cNvContentPartPr/>
              <p14:nvPr/>
            </p14:nvContentPartPr>
            <p14:xfrm>
              <a:off x="3392344" y="3579907"/>
              <a:ext cx="74520" cy="486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8FA241A2-7FB1-9616-B536-2031F64D94A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74344" y="3562039"/>
                <a:ext cx="110160" cy="8397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870021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2B178B4-CDED-454C-BED2-2E2B10ADA7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r" rtl="1"/>
            <a:r>
              <a:rPr lang="en-US" sz="4800" dirty="0">
                <a:latin typeface="Arial" panose="020B0604020202020204" pitchFamily="34" charset="0"/>
                <a:cs typeface="Arial" panose="020B0604020202020204" pitchFamily="34" charset="0"/>
              </a:rPr>
              <a:t>JavaScript</a:t>
            </a:r>
            <a:endParaRPr lang="he-IL" dirty="0">
              <a:cs typeface="+mn-cs"/>
            </a:endParaRPr>
          </a:p>
        </p:txBody>
      </p:sp>
      <p:pic>
        <p:nvPicPr>
          <p:cNvPr id="11" name="Picture 10" descr="Logo, company name&#10;&#10;Description automatically generated">
            <a:extLst>
              <a:ext uri="{FF2B5EF4-FFF2-40B4-BE49-F238E27FC236}">
                <a16:creationId xmlns:a16="http://schemas.microsoft.com/office/drawing/2014/main" id="{07019041-7250-486C-6054-DB70D29E1A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18" y="5917769"/>
            <a:ext cx="885720" cy="885720"/>
          </a:xfrm>
          <a:prstGeom prst="rect">
            <a:avLst/>
          </a:prstGeom>
        </p:spPr>
      </p:pic>
      <p:pic>
        <p:nvPicPr>
          <p:cNvPr id="17" name="תמונה 15">
            <a:extLst>
              <a:ext uri="{FF2B5EF4-FFF2-40B4-BE49-F238E27FC236}">
                <a16:creationId xmlns:a16="http://schemas.microsoft.com/office/drawing/2014/main" id="{1A71DEBE-3227-4549-95BC-1F7106B3E2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69" y="571722"/>
            <a:ext cx="5208915" cy="725813"/>
          </a:xfrm>
          <a:prstGeom prst="rect">
            <a:avLst/>
          </a:prstGeom>
          <a:noFill/>
        </p:spPr>
      </p:pic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0AD16726-3C21-C04F-83A6-F10CC5F0A22E}"/>
              </a:ext>
            </a:extLst>
          </p:cNvPr>
          <p:cNvSpPr txBox="1">
            <a:spLocks/>
          </p:cNvSpPr>
          <p:nvPr/>
        </p:nvSpPr>
        <p:spPr>
          <a:xfrm>
            <a:off x="5635984" y="1889760"/>
            <a:ext cx="6125710" cy="4466589"/>
          </a:xfrm>
          <a:prstGeom prst="rect">
            <a:avLst/>
          </a:prstGeom>
        </p:spPr>
        <p:txBody>
          <a:bodyPr vert="horz" lIns="0" tIns="45720" rIns="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lnSpc>
                <a:spcPct val="150000"/>
              </a:lnSpc>
            </a:pPr>
            <a:r>
              <a:rPr lang="he-IL" sz="1800" b="1" dirty="0">
                <a:solidFill>
                  <a:srgbClr val="92D050"/>
                </a:solidFill>
                <a:latin typeface="Arial" panose="020B0604020202020204" pitchFamily="34" charset="0"/>
              </a:rPr>
              <a:t>הצגת תוכן ע"י </a:t>
            </a:r>
            <a:r>
              <a:rPr lang="en-US" sz="1800" b="1" dirty="0">
                <a:solidFill>
                  <a:srgbClr val="92D050"/>
                </a:solidFill>
                <a:latin typeface="Arial" panose="020B0604020202020204" pitchFamily="34" charset="0"/>
              </a:rPr>
              <a:t>JS</a:t>
            </a:r>
          </a:p>
          <a:p>
            <a:pPr marL="0" indent="0" algn="r" rtl="1">
              <a:buNone/>
            </a:pPr>
            <a:endParaRPr lang="he-IL" sz="1400" dirty="0"/>
          </a:p>
          <a:p>
            <a:pPr marL="0" indent="0" algn="r" rtl="1">
              <a:buNone/>
            </a:pPr>
            <a:r>
              <a:rPr lang="he-IL" sz="1400" dirty="0"/>
              <a:t>ישנם 4 שיטות העיקריות:</a:t>
            </a:r>
          </a:p>
          <a:p>
            <a:pPr marL="285750" indent="-285750" algn="r" rtl="1">
              <a:buFont typeface="Wingdings" panose="05000000000000000000" pitchFamily="2" charset="2"/>
              <a:buChar char="v"/>
            </a:pPr>
            <a:r>
              <a:rPr lang="en-US" sz="1400" b="1" dirty="0" err="1"/>
              <a:t>window.alert</a:t>
            </a:r>
            <a:r>
              <a:rPr lang="en-US" sz="1400" b="1" dirty="0"/>
              <a:t>()</a:t>
            </a:r>
            <a:r>
              <a:rPr lang="he-IL" sz="1400" b="1" dirty="0"/>
              <a:t> </a:t>
            </a:r>
            <a:r>
              <a:rPr lang="he-IL" sz="1400" dirty="0"/>
              <a:t>- הקפצת חלון אזהרה של דפדפן</a:t>
            </a:r>
          </a:p>
          <a:p>
            <a:pPr marL="285750" indent="-285750" algn="r" rtl="1">
              <a:buFont typeface="Wingdings" panose="05000000000000000000" pitchFamily="2" charset="2"/>
              <a:buChar char="v"/>
            </a:pPr>
            <a:r>
              <a:rPr lang="en-US" sz="1400" b="1" dirty="0" err="1"/>
              <a:t>document.write</a:t>
            </a:r>
            <a:r>
              <a:rPr lang="en-US" sz="1400" b="1" dirty="0"/>
              <a:t>()</a:t>
            </a:r>
            <a:r>
              <a:rPr lang="he-IL" sz="1400" b="1" dirty="0"/>
              <a:t> </a:t>
            </a:r>
            <a:r>
              <a:rPr lang="he-IL" sz="1400" dirty="0"/>
              <a:t>- כתיבת תוכן בגוף הדף בעת טעינתו</a:t>
            </a:r>
          </a:p>
          <a:p>
            <a:pPr marL="285750" indent="-285750" algn="r" rtl="1">
              <a:buFont typeface="Wingdings" panose="05000000000000000000" pitchFamily="2" charset="2"/>
              <a:buChar char="v"/>
            </a:pPr>
            <a:r>
              <a:rPr lang="en-US" sz="1400" b="1" dirty="0" err="1"/>
              <a:t>innerHTML</a:t>
            </a:r>
            <a:r>
              <a:rPr lang="he-IL" sz="1400" b="1" dirty="0"/>
              <a:t> </a:t>
            </a:r>
            <a:r>
              <a:rPr lang="he-IL" sz="1400" dirty="0"/>
              <a:t>-</a:t>
            </a:r>
            <a:r>
              <a:rPr lang="he-IL" sz="1400" b="1" dirty="0"/>
              <a:t> </a:t>
            </a:r>
            <a:r>
              <a:rPr lang="he-IL" sz="1400" dirty="0"/>
              <a:t>כתיבת תוכן בתוך האלמנט של </a:t>
            </a:r>
            <a:r>
              <a:rPr lang="en-US" sz="1400" dirty="0"/>
              <a:t>HTML</a:t>
            </a:r>
            <a:endParaRPr lang="he-IL" sz="1400" dirty="0"/>
          </a:p>
          <a:p>
            <a:pPr marL="285750" indent="-285750" algn="r" rtl="1">
              <a:buFont typeface="Wingdings" panose="05000000000000000000" pitchFamily="2" charset="2"/>
              <a:buChar char="v"/>
            </a:pPr>
            <a:r>
              <a:rPr lang="en-US" sz="1400" b="1" dirty="0"/>
              <a:t>console.log()</a:t>
            </a:r>
            <a:r>
              <a:rPr lang="he-IL" sz="1400" b="1" dirty="0"/>
              <a:t> </a:t>
            </a:r>
            <a:r>
              <a:rPr lang="he-IL" sz="1400" dirty="0"/>
              <a:t>-</a:t>
            </a:r>
            <a:r>
              <a:rPr lang="he-IL" sz="1400" b="1" dirty="0"/>
              <a:t> </a:t>
            </a:r>
            <a:r>
              <a:rPr lang="he-IL" sz="1400" dirty="0"/>
              <a:t>כתיבת תוכן בתוך הקונסול של דפדפן</a:t>
            </a:r>
          </a:p>
          <a:p>
            <a:pPr marR="0" lvl="0" algn="r" rtl="1" fontAlgn="auto">
              <a:spcAft>
                <a:spcPts val="0"/>
              </a:spcAft>
              <a:buClr>
                <a:srgbClr val="AA2B1E"/>
              </a:buClr>
              <a:buSzPct val="85000"/>
              <a:tabLst/>
              <a:defRPr/>
            </a:pP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8FA241A2-7FB1-9616-B536-2031F64D94AC}"/>
                  </a:ext>
                </a:extLst>
              </p14:cNvPr>
              <p14:cNvContentPartPr/>
              <p14:nvPr/>
            </p14:nvContentPartPr>
            <p14:xfrm>
              <a:off x="3392344" y="3579907"/>
              <a:ext cx="74520" cy="486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8FA241A2-7FB1-9616-B536-2031F64D94A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74344" y="3562039"/>
                <a:ext cx="110160" cy="8397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695273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2B178B4-CDED-454C-BED2-2E2B10ADA7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r" rtl="1"/>
            <a:r>
              <a:rPr lang="en-US" sz="4800" dirty="0">
                <a:latin typeface="Arial" panose="020B0604020202020204" pitchFamily="34" charset="0"/>
                <a:cs typeface="Arial" panose="020B0604020202020204" pitchFamily="34" charset="0"/>
              </a:rPr>
              <a:t>JavaScript</a:t>
            </a:r>
            <a:endParaRPr lang="he-IL" dirty="0">
              <a:cs typeface="+mn-cs"/>
            </a:endParaRPr>
          </a:p>
        </p:txBody>
      </p:sp>
      <p:pic>
        <p:nvPicPr>
          <p:cNvPr id="11" name="Picture 10" descr="Logo, company name&#10;&#10;Description automatically generated">
            <a:extLst>
              <a:ext uri="{FF2B5EF4-FFF2-40B4-BE49-F238E27FC236}">
                <a16:creationId xmlns:a16="http://schemas.microsoft.com/office/drawing/2014/main" id="{07019041-7250-486C-6054-DB70D29E1A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18" y="5917769"/>
            <a:ext cx="885720" cy="885720"/>
          </a:xfrm>
          <a:prstGeom prst="rect">
            <a:avLst/>
          </a:prstGeom>
        </p:spPr>
      </p:pic>
      <p:pic>
        <p:nvPicPr>
          <p:cNvPr id="17" name="תמונה 15">
            <a:extLst>
              <a:ext uri="{FF2B5EF4-FFF2-40B4-BE49-F238E27FC236}">
                <a16:creationId xmlns:a16="http://schemas.microsoft.com/office/drawing/2014/main" id="{1A71DEBE-3227-4549-95BC-1F7106B3E2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69" y="571722"/>
            <a:ext cx="5208915" cy="725813"/>
          </a:xfrm>
          <a:prstGeom prst="rect">
            <a:avLst/>
          </a:prstGeom>
          <a:noFill/>
        </p:spPr>
      </p:pic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0AD16726-3C21-C04F-83A6-F10CC5F0A22E}"/>
              </a:ext>
            </a:extLst>
          </p:cNvPr>
          <p:cNvSpPr txBox="1">
            <a:spLocks/>
          </p:cNvSpPr>
          <p:nvPr/>
        </p:nvSpPr>
        <p:spPr>
          <a:xfrm>
            <a:off x="5635984" y="1889760"/>
            <a:ext cx="6125710" cy="4466589"/>
          </a:xfrm>
          <a:prstGeom prst="rect">
            <a:avLst/>
          </a:prstGeom>
        </p:spPr>
        <p:txBody>
          <a:bodyPr vert="horz" lIns="0" tIns="45720" rIns="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lnSpc>
                <a:spcPct val="150000"/>
              </a:lnSpc>
            </a:pPr>
            <a:r>
              <a:rPr lang="he-IL" sz="1800" b="1" dirty="0">
                <a:solidFill>
                  <a:srgbClr val="92D050"/>
                </a:solidFill>
                <a:latin typeface="Arial" panose="020B0604020202020204" pitchFamily="34" charset="0"/>
              </a:rPr>
              <a:t>הגדרת פונקציות ב-</a:t>
            </a:r>
            <a:r>
              <a:rPr lang="en-US" sz="1800" b="1" dirty="0">
                <a:solidFill>
                  <a:srgbClr val="92D050"/>
                </a:solidFill>
                <a:latin typeface="Arial" panose="020B0604020202020204" pitchFamily="34" charset="0"/>
              </a:rPr>
              <a:t>JS</a:t>
            </a:r>
          </a:p>
          <a:p>
            <a:pPr marL="0" indent="0" algn="r" rtl="1">
              <a:buNone/>
            </a:pPr>
            <a:endParaRPr lang="he-IL" sz="1400" dirty="0"/>
          </a:p>
          <a:p>
            <a:pPr marL="0" indent="0" algn="r" rtl="1">
              <a:buNone/>
            </a:pPr>
            <a:r>
              <a:rPr lang="he-IL" sz="1400" dirty="0"/>
              <a:t>פונקציה היא קטע קוד, שניתן לקרוא לו כשצריך והוא מבצע פעולה מסוימת.</a:t>
            </a:r>
            <a:endParaRPr lang="en-US" sz="1400" dirty="0"/>
          </a:p>
          <a:p>
            <a:pPr marL="0" indent="0" algn="r" rtl="1">
              <a:buNone/>
            </a:pPr>
            <a:r>
              <a:rPr lang="he-IL" sz="1400" dirty="0"/>
              <a:t>פונקציות יכולות לקבל פרמטרים, ולהחזיר ערכים.</a:t>
            </a:r>
          </a:p>
          <a:p>
            <a:pPr marL="0" indent="0" algn="r" rtl="1">
              <a:buNone/>
            </a:pPr>
            <a:r>
              <a:rPr lang="he-IL" sz="1400" dirty="0"/>
              <a:t>ב-</a:t>
            </a:r>
            <a:r>
              <a:rPr lang="en-US" sz="1400" dirty="0"/>
              <a:t>JS </a:t>
            </a:r>
            <a:r>
              <a:rPr lang="he-IL" sz="1400" dirty="0"/>
              <a:t> ישנם הרבה פונקציות (כמו בשפת תכנות) והשימוש הוא בעיקר כדי להרכיב קטעי קוד ארוכים או להשתמש מספר פעמים באותם פעולות.</a:t>
            </a:r>
          </a:p>
          <a:p>
            <a:pPr marL="0" indent="0" algn="r" rtl="1">
              <a:buNone/>
            </a:pPr>
            <a:endParaRPr lang="he-IL" sz="1400" dirty="0"/>
          </a:p>
          <a:p>
            <a:pPr marL="0" indent="0" algn="l" rtl="0">
              <a:buNone/>
            </a:pPr>
            <a:r>
              <a:rPr lang="en-US" sz="1400" dirty="0"/>
              <a:t>function hello() // </a:t>
            </a:r>
            <a:r>
              <a:rPr lang="he-IL" sz="1400" dirty="0"/>
              <a:t>הגדרת שם הפונקציה</a:t>
            </a:r>
            <a:endParaRPr lang="en-US" sz="1400" dirty="0"/>
          </a:p>
          <a:p>
            <a:pPr marL="0" indent="0" algn="l" rtl="0">
              <a:buNone/>
            </a:pPr>
            <a:r>
              <a:rPr lang="en-US" sz="1400" dirty="0"/>
              <a:t>{</a:t>
            </a:r>
          </a:p>
          <a:p>
            <a:pPr marL="0" indent="0" algn="l" rtl="0">
              <a:buNone/>
            </a:pPr>
            <a:r>
              <a:rPr lang="en-US" sz="1400" dirty="0"/>
              <a:t>  alert("Hello!") // </a:t>
            </a:r>
            <a:r>
              <a:rPr lang="he-IL" sz="1400" dirty="0"/>
              <a:t>פעולות</a:t>
            </a:r>
            <a:endParaRPr lang="en-US" sz="1400" dirty="0"/>
          </a:p>
          <a:p>
            <a:pPr marL="0" indent="0" algn="l" rtl="0">
              <a:buNone/>
            </a:pPr>
            <a:r>
              <a:rPr lang="en-US" sz="1400" dirty="0"/>
              <a:t>}</a:t>
            </a:r>
          </a:p>
          <a:p>
            <a:pPr marL="0" indent="0" algn="l" rtl="0">
              <a:buNone/>
            </a:pPr>
            <a:endParaRPr lang="en-US" sz="1400" dirty="0"/>
          </a:p>
          <a:p>
            <a:pPr marL="0" indent="0" algn="l" rtl="0">
              <a:buNone/>
            </a:pPr>
            <a:r>
              <a:rPr lang="en-US" sz="1400" dirty="0"/>
              <a:t>hello();  // </a:t>
            </a:r>
            <a:r>
              <a:rPr lang="he-IL" sz="1400" dirty="0"/>
              <a:t>קריאה לפונקציה</a:t>
            </a:r>
            <a:endParaRPr lang="en-US" sz="1400" dirty="0"/>
          </a:p>
          <a:p>
            <a:pPr marR="0" lvl="0" algn="r" rtl="1" fontAlgn="auto">
              <a:spcAft>
                <a:spcPts val="0"/>
              </a:spcAft>
              <a:buClr>
                <a:srgbClr val="AA2B1E"/>
              </a:buClr>
              <a:buSzPct val="85000"/>
              <a:tabLst/>
              <a:defRPr/>
            </a:pP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8FA241A2-7FB1-9616-B536-2031F64D94AC}"/>
                  </a:ext>
                </a:extLst>
              </p14:cNvPr>
              <p14:cNvContentPartPr/>
              <p14:nvPr/>
            </p14:nvContentPartPr>
            <p14:xfrm>
              <a:off x="3392344" y="3579907"/>
              <a:ext cx="74520" cy="486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8FA241A2-7FB1-9616-B536-2031F64D94A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74344" y="3562039"/>
                <a:ext cx="110160" cy="8397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01088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2B178B4-CDED-454C-BED2-2E2B10ADA7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r" rtl="1"/>
            <a:r>
              <a:rPr lang="en-US" sz="4800" dirty="0">
                <a:latin typeface="Arial" panose="020B0604020202020204" pitchFamily="34" charset="0"/>
                <a:cs typeface="Arial" panose="020B0604020202020204" pitchFamily="34" charset="0"/>
              </a:rPr>
              <a:t>JavaScript</a:t>
            </a:r>
            <a:endParaRPr lang="he-IL" dirty="0">
              <a:cs typeface="+mn-cs"/>
            </a:endParaRPr>
          </a:p>
        </p:txBody>
      </p:sp>
      <p:pic>
        <p:nvPicPr>
          <p:cNvPr id="11" name="Picture 10" descr="Logo, company name&#10;&#10;Description automatically generated">
            <a:extLst>
              <a:ext uri="{FF2B5EF4-FFF2-40B4-BE49-F238E27FC236}">
                <a16:creationId xmlns:a16="http://schemas.microsoft.com/office/drawing/2014/main" id="{07019041-7250-486C-6054-DB70D29E1A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18" y="5917769"/>
            <a:ext cx="885720" cy="885720"/>
          </a:xfrm>
          <a:prstGeom prst="rect">
            <a:avLst/>
          </a:prstGeom>
        </p:spPr>
      </p:pic>
      <p:pic>
        <p:nvPicPr>
          <p:cNvPr id="17" name="תמונה 15">
            <a:extLst>
              <a:ext uri="{FF2B5EF4-FFF2-40B4-BE49-F238E27FC236}">
                <a16:creationId xmlns:a16="http://schemas.microsoft.com/office/drawing/2014/main" id="{1A71DEBE-3227-4549-95BC-1F7106B3E2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69" y="571722"/>
            <a:ext cx="5208915" cy="725813"/>
          </a:xfrm>
          <a:prstGeom prst="rect">
            <a:avLst/>
          </a:prstGeom>
          <a:noFill/>
        </p:spPr>
      </p:pic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0AD16726-3C21-C04F-83A6-F10CC5F0A22E}"/>
              </a:ext>
            </a:extLst>
          </p:cNvPr>
          <p:cNvSpPr txBox="1">
            <a:spLocks/>
          </p:cNvSpPr>
          <p:nvPr/>
        </p:nvSpPr>
        <p:spPr>
          <a:xfrm>
            <a:off x="5635984" y="1889760"/>
            <a:ext cx="6125710" cy="4466589"/>
          </a:xfrm>
          <a:prstGeom prst="rect">
            <a:avLst/>
          </a:prstGeom>
        </p:spPr>
        <p:txBody>
          <a:bodyPr vert="horz" lIns="0" tIns="45720" rIns="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lnSpc>
                <a:spcPct val="150000"/>
              </a:lnSpc>
            </a:pPr>
            <a:r>
              <a:rPr lang="he-IL" sz="1800" b="1" dirty="0">
                <a:solidFill>
                  <a:srgbClr val="92D050"/>
                </a:solidFill>
                <a:latin typeface="Arial" panose="020B0604020202020204" pitchFamily="34" charset="0"/>
              </a:rPr>
              <a:t>הגדרת אירועים ב-</a:t>
            </a:r>
            <a:r>
              <a:rPr lang="en-US" sz="1800" b="1" dirty="0">
                <a:solidFill>
                  <a:srgbClr val="92D050"/>
                </a:solidFill>
                <a:latin typeface="Arial" panose="020B0604020202020204" pitchFamily="34" charset="0"/>
              </a:rPr>
              <a:t>JS</a:t>
            </a:r>
          </a:p>
          <a:p>
            <a:pPr marL="0" indent="0" algn="r" rtl="1">
              <a:buNone/>
            </a:pPr>
            <a:endParaRPr lang="he-IL" sz="1400" dirty="0"/>
          </a:p>
          <a:p>
            <a:pPr marL="0" indent="0" algn="r" rtl="1">
              <a:buNone/>
            </a:pPr>
            <a:r>
              <a:rPr lang="he-IL" sz="1400" dirty="0"/>
              <a:t>רשימה מלאה של אירועים: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8FA241A2-7FB1-9616-B536-2031F64D94AC}"/>
                  </a:ext>
                </a:extLst>
              </p14:cNvPr>
              <p14:cNvContentPartPr/>
              <p14:nvPr/>
            </p14:nvContentPartPr>
            <p14:xfrm>
              <a:off x="3392344" y="3579907"/>
              <a:ext cx="74520" cy="486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8FA241A2-7FB1-9616-B536-2031F64D94A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74344" y="3562039"/>
                <a:ext cx="110160" cy="83978"/>
              </a:xfrm>
              <a:prstGeom prst="rect">
                <a:avLst/>
              </a:prstGeom>
            </p:spPr>
          </p:pic>
        </mc:Fallback>
      </mc:AlternateContent>
      <p:pic>
        <p:nvPicPr>
          <p:cNvPr id="2" name="Picture 4">
            <a:extLst>
              <a:ext uri="{FF2B5EF4-FFF2-40B4-BE49-F238E27FC236}">
                <a16:creationId xmlns:a16="http://schemas.microsoft.com/office/drawing/2014/main" id="{B7403CDE-6821-E9F2-869D-F425A5E4FC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0095" y="3021500"/>
            <a:ext cx="6501212" cy="37819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2241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ool">
      <a:dk1>
        <a:srgbClr val="000000"/>
      </a:dk1>
      <a:lt1>
        <a:srgbClr val="FFFFFF"/>
      </a:lt1>
      <a:dk2>
        <a:srgbClr val="464646"/>
      </a:dk2>
      <a:lt2>
        <a:srgbClr val="FFFFFF"/>
      </a:lt2>
      <a:accent1>
        <a:srgbClr val="15D1BB"/>
      </a:accent1>
      <a:accent2>
        <a:srgbClr val="0FB4DB"/>
      </a:accent2>
      <a:accent3>
        <a:srgbClr val="0D81BB"/>
      </a:accent3>
      <a:accent4>
        <a:srgbClr val="045FC4"/>
      </a:accent4>
      <a:accent5>
        <a:srgbClr val="953FF3"/>
      </a:accent5>
      <a:accent6>
        <a:srgbClr val="C03EF4"/>
      </a:accent6>
      <a:hlink>
        <a:srgbClr val="8F8F8F"/>
      </a:hlink>
      <a:folHlink>
        <a:srgbClr val="A5A5A5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Your Title goes Here" id="{216E2A47-1B33-481B-B469-F891BA0BB112}" vid="{A834A686-415F-444B-99EF-70560C1C6F1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5393</TotalTime>
  <Words>412</Words>
  <Application>Microsoft Office PowerPoint</Application>
  <PresentationFormat>Widescreen</PresentationFormat>
  <Paragraphs>86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20" baseType="lpstr">
      <vt:lpstr>Arial</vt:lpstr>
      <vt:lpstr>Calibri</vt:lpstr>
      <vt:lpstr>Calibri Light</vt:lpstr>
      <vt:lpstr>Consolas</vt:lpstr>
      <vt:lpstr>Sagona ExtraLight</vt:lpstr>
      <vt:lpstr>Segoe UI</vt:lpstr>
      <vt:lpstr>Speak Pro</vt:lpstr>
      <vt:lpstr>Verdana</vt:lpstr>
      <vt:lpstr>Wingdings</vt:lpstr>
      <vt:lpstr>Office Theme</vt:lpstr>
      <vt:lpstr>QA בודק תוכנה</vt:lpstr>
      <vt:lpstr>HTML &amp; CSS</vt:lpstr>
      <vt:lpstr>HTML &amp; CSS</vt:lpstr>
      <vt:lpstr>HTML &amp; CSS</vt:lpstr>
      <vt:lpstr>JavaScript</vt:lpstr>
      <vt:lpstr>JavaScript</vt:lpstr>
      <vt:lpstr>JavaScript</vt:lpstr>
      <vt:lpstr>JavaScript</vt:lpstr>
      <vt:lpstr>JavaScript</vt:lpstr>
      <vt:lpstr>שאלות?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בניית אתרים</dc:title>
  <dc:creator>אלכס גורבצ'וב</dc:creator>
  <cp:lastModifiedBy>אלכס גורבצ'וב</cp:lastModifiedBy>
  <cp:revision>46</cp:revision>
  <dcterms:created xsi:type="dcterms:W3CDTF">2022-03-07T11:44:47Z</dcterms:created>
  <dcterms:modified xsi:type="dcterms:W3CDTF">2023-06-11T14:02:19Z</dcterms:modified>
</cp:coreProperties>
</file>